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29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</p:sldIdLst>
  <p:sldSz cx="9144000" cy="5143500" type="screen16x9"/>
  <p:notesSz cx="6858000" cy="9144000"/>
  <p:embeddedFontLst>
    <p:embeddedFont>
      <p:font typeface="Arvo" panose="020B0604020202020204" charset="0"/>
      <p:regular r:id="rId30"/>
      <p:bold r:id="rId31"/>
      <p:italic r:id="rId32"/>
      <p:bold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Roboto Condensed" panose="02000000000000000000" pitchFamily="2" charset="0"/>
      <p:regular r:id="rId38"/>
      <p:bold r:id="rId39"/>
      <p:italic r:id="rId40"/>
      <p:boldItalic r:id="rId41"/>
    </p:embeddedFont>
    <p:embeddedFont>
      <p:font typeface="Roboto Condensed Light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B3103D-5E61-4A65-B98F-9C8C12418F54}" v="27" dt="2023-11-01T09:24:05.7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1018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him foisal" userId="2270284c61812684" providerId="LiveId" clId="{DEB3103D-5E61-4A65-B98F-9C8C12418F54}"/>
    <pc:docChg chg="custSel modSld">
      <pc:chgData name="fahim foisal" userId="2270284c61812684" providerId="LiveId" clId="{DEB3103D-5E61-4A65-B98F-9C8C12418F54}" dt="2023-11-01T09:24:05.708" v="56"/>
      <pc:docMkLst>
        <pc:docMk/>
      </pc:docMkLst>
      <pc:sldChg chg="addSp modSp modNotes">
        <pc:chgData name="fahim foisal" userId="2270284c61812684" providerId="LiveId" clId="{DEB3103D-5E61-4A65-B98F-9C8C12418F54}" dt="2023-11-01T09:23:12.675" v="31"/>
        <pc:sldMkLst>
          <pc:docMk/>
          <pc:sldMk cId="0" sldId="257"/>
        </pc:sldMkLst>
        <pc:spChg chg="add mod">
          <ac:chgData name="fahim foisal" userId="2270284c61812684" providerId="LiveId" clId="{DEB3103D-5E61-4A65-B98F-9C8C12418F54}" dt="2023-11-01T09:23:12.675" v="31"/>
          <ac:spMkLst>
            <pc:docMk/>
            <pc:sldMk cId="0" sldId="257"/>
            <ac:spMk id="2" creationId="{6FCF0E98-0625-B5E6-1012-289CFD7EEBD8}"/>
          </ac:spMkLst>
        </pc:spChg>
      </pc:sldChg>
      <pc:sldChg chg="addSp delSp modSp mod">
        <pc:chgData name="fahim foisal" userId="2270284c61812684" providerId="LiveId" clId="{DEB3103D-5E61-4A65-B98F-9C8C12418F54}" dt="2023-11-01T09:23:19.557" v="32"/>
        <pc:sldMkLst>
          <pc:docMk/>
          <pc:sldMk cId="0" sldId="258"/>
        </pc:sldMkLst>
        <pc:spChg chg="add mod">
          <ac:chgData name="fahim foisal" userId="2270284c61812684" providerId="LiveId" clId="{DEB3103D-5E61-4A65-B98F-9C8C12418F54}" dt="2023-11-01T09:23:19.557" v="32"/>
          <ac:spMkLst>
            <pc:docMk/>
            <pc:sldMk cId="0" sldId="258"/>
            <ac:spMk id="2" creationId="{659B7B00-8379-606D-C67E-E7131AA92BF5}"/>
          </ac:spMkLst>
        </pc:spChg>
        <pc:spChg chg="del">
          <ac:chgData name="fahim foisal" userId="2270284c61812684" providerId="LiveId" clId="{DEB3103D-5E61-4A65-B98F-9C8C12418F54}" dt="2023-11-01T09:21:28.111" v="0" actId="478"/>
          <ac:spMkLst>
            <pc:docMk/>
            <pc:sldMk cId="0" sldId="258"/>
            <ac:spMk id="245" creationId="{00000000-0000-0000-0000-000000000000}"/>
          </ac:spMkLst>
        </pc:spChg>
      </pc:sldChg>
      <pc:sldChg chg="addSp delSp modSp mod">
        <pc:chgData name="fahim foisal" userId="2270284c61812684" providerId="LiveId" clId="{DEB3103D-5E61-4A65-B98F-9C8C12418F54}" dt="2023-11-01T09:23:25.240" v="33"/>
        <pc:sldMkLst>
          <pc:docMk/>
          <pc:sldMk cId="0" sldId="259"/>
        </pc:sldMkLst>
        <pc:spChg chg="add mod">
          <ac:chgData name="fahim foisal" userId="2270284c61812684" providerId="LiveId" clId="{DEB3103D-5E61-4A65-B98F-9C8C12418F54}" dt="2023-11-01T09:23:25.240" v="33"/>
          <ac:spMkLst>
            <pc:docMk/>
            <pc:sldMk cId="0" sldId="259"/>
            <ac:spMk id="2" creationId="{93D4FD66-3859-8C0B-8453-A8A752C89945}"/>
          </ac:spMkLst>
        </pc:spChg>
        <pc:spChg chg="del mod">
          <ac:chgData name="fahim foisal" userId="2270284c61812684" providerId="LiveId" clId="{DEB3103D-5E61-4A65-B98F-9C8C12418F54}" dt="2023-11-01T09:21:34.586" v="2" actId="478"/>
          <ac:spMkLst>
            <pc:docMk/>
            <pc:sldMk cId="0" sldId="259"/>
            <ac:spMk id="252" creationId="{00000000-0000-0000-0000-000000000000}"/>
          </ac:spMkLst>
        </pc:spChg>
      </pc:sldChg>
      <pc:sldChg chg="addSp delSp modSp mod">
        <pc:chgData name="fahim foisal" userId="2270284c61812684" providerId="LiveId" clId="{DEB3103D-5E61-4A65-B98F-9C8C12418F54}" dt="2023-11-01T09:23:33.514" v="34"/>
        <pc:sldMkLst>
          <pc:docMk/>
          <pc:sldMk cId="0" sldId="260"/>
        </pc:sldMkLst>
        <pc:spChg chg="add mod">
          <ac:chgData name="fahim foisal" userId="2270284c61812684" providerId="LiveId" clId="{DEB3103D-5E61-4A65-B98F-9C8C12418F54}" dt="2023-11-01T09:23:33.514" v="34"/>
          <ac:spMkLst>
            <pc:docMk/>
            <pc:sldMk cId="0" sldId="260"/>
            <ac:spMk id="2" creationId="{F39912F6-BB17-81C7-013B-B6D2F6C36CDF}"/>
          </ac:spMkLst>
        </pc:spChg>
        <pc:spChg chg="del">
          <ac:chgData name="fahim foisal" userId="2270284c61812684" providerId="LiveId" clId="{DEB3103D-5E61-4A65-B98F-9C8C12418F54}" dt="2023-11-01T09:21:36.996" v="3" actId="478"/>
          <ac:spMkLst>
            <pc:docMk/>
            <pc:sldMk cId="0" sldId="260"/>
            <ac:spMk id="278" creationId="{00000000-0000-0000-0000-000000000000}"/>
          </ac:spMkLst>
        </pc:spChg>
      </pc:sldChg>
      <pc:sldChg chg="addSp delSp modSp mod">
        <pc:chgData name="fahim foisal" userId="2270284c61812684" providerId="LiveId" clId="{DEB3103D-5E61-4A65-B98F-9C8C12418F54}" dt="2023-11-01T09:23:34.785" v="35"/>
        <pc:sldMkLst>
          <pc:docMk/>
          <pc:sldMk cId="0" sldId="261"/>
        </pc:sldMkLst>
        <pc:spChg chg="add mod">
          <ac:chgData name="fahim foisal" userId="2270284c61812684" providerId="LiveId" clId="{DEB3103D-5E61-4A65-B98F-9C8C12418F54}" dt="2023-11-01T09:23:34.785" v="35"/>
          <ac:spMkLst>
            <pc:docMk/>
            <pc:sldMk cId="0" sldId="261"/>
            <ac:spMk id="4" creationId="{1D937AE7-C09D-84F6-55A1-552C22E7BBB6}"/>
          </ac:spMkLst>
        </pc:spChg>
        <pc:spChg chg="del">
          <ac:chgData name="fahim foisal" userId="2270284c61812684" providerId="LiveId" clId="{DEB3103D-5E61-4A65-B98F-9C8C12418F54}" dt="2023-11-01T09:22:03.672" v="9" actId="478"/>
          <ac:spMkLst>
            <pc:docMk/>
            <pc:sldMk cId="0" sldId="261"/>
            <ac:spMk id="283" creationId="{00000000-0000-0000-0000-000000000000}"/>
          </ac:spMkLst>
        </pc:spChg>
        <pc:picChg chg="add mod">
          <ac:chgData name="fahim foisal" userId="2270284c61812684" providerId="LiveId" clId="{DEB3103D-5E61-4A65-B98F-9C8C12418F54}" dt="2023-11-01T09:21:59.119" v="8" actId="14100"/>
          <ac:picMkLst>
            <pc:docMk/>
            <pc:sldMk cId="0" sldId="261"/>
            <ac:picMk id="3" creationId="{0CF7431F-5A2A-9C58-2323-143E6A80088E}"/>
          </ac:picMkLst>
        </pc:picChg>
        <pc:picChg chg="del">
          <ac:chgData name="fahim foisal" userId="2270284c61812684" providerId="LiveId" clId="{DEB3103D-5E61-4A65-B98F-9C8C12418F54}" dt="2023-11-01T09:21:41.124" v="4" actId="478"/>
          <ac:picMkLst>
            <pc:docMk/>
            <pc:sldMk cId="0" sldId="261"/>
            <ac:picMk id="284" creationId="{00000000-0000-0000-0000-000000000000}"/>
          </ac:picMkLst>
        </pc:picChg>
      </pc:sldChg>
      <pc:sldChg chg="addSp delSp modSp mod">
        <pc:chgData name="fahim foisal" userId="2270284c61812684" providerId="LiveId" clId="{DEB3103D-5E61-4A65-B98F-9C8C12418F54}" dt="2023-11-01T09:23:36.086" v="36"/>
        <pc:sldMkLst>
          <pc:docMk/>
          <pc:sldMk cId="0" sldId="262"/>
        </pc:sldMkLst>
        <pc:spChg chg="add mod">
          <ac:chgData name="fahim foisal" userId="2270284c61812684" providerId="LiveId" clId="{DEB3103D-5E61-4A65-B98F-9C8C12418F54}" dt="2023-11-01T09:23:36.086" v="36"/>
          <ac:spMkLst>
            <pc:docMk/>
            <pc:sldMk cId="0" sldId="262"/>
            <ac:spMk id="2" creationId="{806B4874-4FCB-DF9D-2E63-5A30AA451BC5}"/>
          </ac:spMkLst>
        </pc:spChg>
        <pc:spChg chg="del">
          <ac:chgData name="fahim foisal" userId="2270284c61812684" providerId="LiveId" clId="{DEB3103D-5E61-4A65-B98F-9C8C12418F54}" dt="2023-11-01T09:22:06.739" v="10" actId="478"/>
          <ac:spMkLst>
            <pc:docMk/>
            <pc:sldMk cId="0" sldId="262"/>
            <ac:spMk id="290" creationId="{00000000-0000-0000-0000-000000000000}"/>
          </ac:spMkLst>
        </pc:spChg>
      </pc:sldChg>
      <pc:sldChg chg="addSp delSp modSp mod">
        <pc:chgData name="fahim foisal" userId="2270284c61812684" providerId="LiveId" clId="{DEB3103D-5E61-4A65-B98F-9C8C12418F54}" dt="2023-11-01T09:23:37.229" v="37"/>
        <pc:sldMkLst>
          <pc:docMk/>
          <pc:sldMk cId="0" sldId="263"/>
        </pc:sldMkLst>
        <pc:spChg chg="add mod">
          <ac:chgData name="fahim foisal" userId="2270284c61812684" providerId="LiveId" clId="{DEB3103D-5E61-4A65-B98F-9C8C12418F54}" dt="2023-11-01T09:23:37.229" v="37"/>
          <ac:spMkLst>
            <pc:docMk/>
            <pc:sldMk cId="0" sldId="263"/>
            <ac:spMk id="2" creationId="{9095CDD5-E866-0631-172B-6F416250F6C9}"/>
          </ac:spMkLst>
        </pc:spChg>
        <pc:spChg chg="del">
          <ac:chgData name="fahim foisal" userId="2270284c61812684" providerId="LiveId" clId="{DEB3103D-5E61-4A65-B98F-9C8C12418F54}" dt="2023-11-01T09:22:10.248" v="11" actId="478"/>
          <ac:spMkLst>
            <pc:docMk/>
            <pc:sldMk cId="0" sldId="263"/>
            <ac:spMk id="300" creationId="{00000000-0000-0000-0000-000000000000}"/>
          </ac:spMkLst>
        </pc:spChg>
      </pc:sldChg>
      <pc:sldChg chg="addSp delSp modSp mod">
        <pc:chgData name="fahim foisal" userId="2270284c61812684" providerId="LiveId" clId="{DEB3103D-5E61-4A65-B98F-9C8C12418F54}" dt="2023-11-01T09:23:39.013" v="38"/>
        <pc:sldMkLst>
          <pc:docMk/>
          <pc:sldMk cId="0" sldId="264"/>
        </pc:sldMkLst>
        <pc:spChg chg="add mod">
          <ac:chgData name="fahim foisal" userId="2270284c61812684" providerId="LiveId" clId="{DEB3103D-5E61-4A65-B98F-9C8C12418F54}" dt="2023-11-01T09:23:39.013" v="38"/>
          <ac:spMkLst>
            <pc:docMk/>
            <pc:sldMk cId="0" sldId="264"/>
            <ac:spMk id="2" creationId="{8EAC07BB-E543-BB3B-AE7A-152556E6D57D}"/>
          </ac:spMkLst>
        </pc:spChg>
        <pc:spChg chg="del">
          <ac:chgData name="fahim foisal" userId="2270284c61812684" providerId="LiveId" clId="{DEB3103D-5E61-4A65-B98F-9C8C12418F54}" dt="2023-11-01T09:22:13.231" v="12" actId="478"/>
          <ac:spMkLst>
            <pc:docMk/>
            <pc:sldMk cId="0" sldId="264"/>
            <ac:spMk id="308" creationId="{00000000-0000-0000-0000-000000000000}"/>
          </ac:spMkLst>
        </pc:spChg>
      </pc:sldChg>
      <pc:sldChg chg="addSp delSp modSp mod">
        <pc:chgData name="fahim foisal" userId="2270284c61812684" providerId="LiveId" clId="{DEB3103D-5E61-4A65-B98F-9C8C12418F54}" dt="2023-11-01T09:23:41.504" v="39"/>
        <pc:sldMkLst>
          <pc:docMk/>
          <pc:sldMk cId="0" sldId="265"/>
        </pc:sldMkLst>
        <pc:spChg chg="add mod">
          <ac:chgData name="fahim foisal" userId="2270284c61812684" providerId="LiveId" clId="{DEB3103D-5E61-4A65-B98F-9C8C12418F54}" dt="2023-11-01T09:23:41.504" v="39"/>
          <ac:spMkLst>
            <pc:docMk/>
            <pc:sldMk cId="0" sldId="265"/>
            <ac:spMk id="2" creationId="{02930186-DBCC-978B-7DF8-7C96468FE1E2}"/>
          </ac:spMkLst>
        </pc:spChg>
        <pc:spChg chg="del">
          <ac:chgData name="fahim foisal" userId="2270284c61812684" providerId="LiveId" clId="{DEB3103D-5E61-4A65-B98F-9C8C12418F54}" dt="2023-11-01T09:22:16.852" v="13" actId="478"/>
          <ac:spMkLst>
            <pc:docMk/>
            <pc:sldMk cId="0" sldId="265"/>
            <ac:spMk id="317" creationId="{00000000-0000-0000-0000-000000000000}"/>
          </ac:spMkLst>
        </pc:spChg>
      </pc:sldChg>
      <pc:sldChg chg="addSp delSp modSp mod">
        <pc:chgData name="fahim foisal" userId="2270284c61812684" providerId="LiveId" clId="{DEB3103D-5E61-4A65-B98F-9C8C12418F54}" dt="2023-11-01T09:23:42.880" v="40"/>
        <pc:sldMkLst>
          <pc:docMk/>
          <pc:sldMk cId="0" sldId="266"/>
        </pc:sldMkLst>
        <pc:spChg chg="add mod">
          <ac:chgData name="fahim foisal" userId="2270284c61812684" providerId="LiveId" clId="{DEB3103D-5E61-4A65-B98F-9C8C12418F54}" dt="2023-11-01T09:23:42.880" v="40"/>
          <ac:spMkLst>
            <pc:docMk/>
            <pc:sldMk cId="0" sldId="266"/>
            <ac:spMk id="2" creationId="{54D7A910-D9ED-6D2F-338D-332488F73EB5}"/>
          </ac:spMkLst>
        </pc:spChg>
        <pc:spChg chg="del">
          <ac:chgData name="fahim foisal" userId="2270284c61812684" providerId="LiveId" clId="{DEB3103D-5E61-4A65-B98F-9C8C12418F54}" dt="2023-11-01T09:22:18.702" v="14" actId="478"/>
          <ac:spMkLst>
            <pc:docMk/>
            <pc:sldMk cId="0" sldId="266"/>
            <ac:spMk id="327" creationId="{00000000-0000-0000-0000-000000000000}"/>
          </ac:spMkLst>
        </pc:spChg>
      </pc:sldChg>
      <pc:sldChg chg="addSp delSp modSp mod">
        <pc:chgData name="fahim foisal" userId="2270284c61812684" providerId="LiveId" clId="{DEB3103D-5E61-4A65-B98F-9C8C12418F54}" dt="2023-11-01T09:23:44.148" v="41"/>
        <pc:sldMkLst>
          <pc:docMk/>
          <pc:sldMk cId="0" sldId="267"/>
        </pc:sldMkLst>
        <pc:spChg chg="add mod">
          <ac:chgData name="fahim foisal" userId="2270284c61812684" providerId="LiveId" clId="{DEB3103D-5E61-4A65-B98F-9C8C12418F54}" dt="2023-11-01T09:23:44.148" v="41"/>
          <ac:spMkLst>
            <pc:docMk/>
            <pc:sldMk cId="0" sldId="267"/>
            <ac:spMk id="2" creationId="{523705FB-507A-1110-D975-EFF6B2E20455}"/>
          </ac:spMkLst>
        </pc:spChg>
        <pc:spChg chg="del mod">
          <ac:chgData name="fahim foisal" userId="2270284c61812684" providerId="LiveId" clId="{DEB3103D-5E61-4A65-B98F-9C8C12418F54}" dt="2023-11-01T09:22:22.221" v="16" actId="478"/>
          <ac:spMkLst>
            <pc:docMk/>
            <pc:sldMk cId="0" sldId="267"/>
            <ac:spMk id="334" creationId="{00000000-0000-0000-0000-000000000000}"/>
          </ac:spMkLst>
        </pc:spChg>
      </pc:sldChg>
      <pc:sldChg chg="addSp delSp modSp mod">
        <pc:chgData name="fahim foisal" userId="2270284c61812684" providerId="LiveId" clId="{DEB3103D-5E61-4A65-B98F-9C8C12418F54}" dt="2023-11-01T09:23:45.481" v="42"/>
        <pc:sldMkLst>
          <pc:docMk/>
          <pc:sldMk cId="0" sldId="268"/>
        </pc:sldMkLst>
        <pc:spChg chg="add mod">
          <ac:chgData name="fahim foisal" userId="2270284c61812684" providerId="LiveId" clId="{DEB3103D-5E61-4A65-B98F-9C8C12418F54}" dt="2023-11-01T09:23:45.481" v="42"/>
          <ac:spMkLst>
            <pc:docMk/>
            <pc:sldMk cId="0" sldId="268"/>
            <ac:spMk id="2" creationId="{DBAB9FB6-BDFD-5DDF-7403-7C9D52756068}"/>
          </ac:spMkLst>
        </pc:spChg>
        <pc:spChg chg="del">
          <ac:chgData name="fahim foisal" userId="2270284c61812684" providerId="LiveId" clId="{DEB3103D-5E61-4A65-B98F-9C8C12418F54}" dt="2023-11-01T09:22:24.583" v="17" actId="478"/>
          <ac:spMkLst>
            <pc:docMk/>
            <pc:sldMk cId="0" sldId="268"/>
            <ac:spMk id="345" creationId="{00000000-0000-0000-0000-000000000000}"/>
          </ac:spMkLst>
        </pc:spChg>
      </pc:sldChg>
      <pc:sldChg chg="addSp delSp modSp mod">
        <pc:chgData name="fahim foisal" userId="2270284c61812684" providerId="LiveId" clId="{DEB3103D-5E61-4A65-B98F-9C8C12418F54}" dt="2023-11-01T09:23:47.300" v="43"/>
        <pc:sldMkLst>
          <pc:docMk/>
          <pc:sldMk cId="0" sldId="269"/>
        </pc:sldMkLst>
        <pc:spChg chg="add mod">
          <ac:chgData name="fahim foisal" userId="2270284c61812684" providerId="LiveId" clId="{DEB3103D-5E61-4A65-B98F-9C8C12418F54}" dt="2023-11-01T09:23:47.300" v="43"/>
          <ac:spMkLst>
            <pc:docMk/>
            <pc:sldMk cId="0" sldId="269"/>
            <ac:spMk id="2" creationId="{1DC7D84A-4858-C78D-B53F-D28EF6395647}"/>
          </ac:spMkLst>
        </pc:spChg>
        <pc:spChg chg="del">
          <ac:chgData name="fahim foisal" userId="2270284c61812684" providerId="LiveId" clId="{DEB3103D-5E61-4A65-B98F-9C8C12418F54}" dt="2023-11-01T09:22:27.090" v="18" actId="478"/>
          <ac:spMkLst>
            <pc:docMk/>
            <pc:sldMk cId="0" sldId="269"/>
            <ac:spMk id="355" creationId="{00000000-0000-0000-0000-000000000000}"/>
          </ac:spMkLst>
        </pc:spChg>
      </pc:sldChg>
      <pc:sldChg chg="addSp delSp modSp mod">
        <pc:chgData name="fahim foisal" userId="2270284c61812684" providerId="LiveId" clId="{DEB3103D-5E61-4A65-B98F-9C8C12418F54}" dt="2023-11-01T09:23:48.489" v="44"/>
        <pc:sldMkLst>
          <pc:docMk/>
          <pc:sldMk cId="0" sldId="270"/>
        </pc:sldMkLst>
        <pc:spChg chg="add mod">
          <ac:chgData name="fahim foisal" userId="2270284c61812684" providerId="LiveId" clId="{DEB3103D-5E61-4A65-B98F-9C8C12418F54}" dt="2023-11-01T09:23:48.489" v="44"/>
          <ac:spMkLst>
            <pc:docMk/>
            <pc:sldMk cId="0" sldId="270"/>
            <ac:spMk id="2" creationId="{B96A22D7-B093-70B7-A2FC-99BDC264954D}"/>
          </ac:spMkLst>
        </pc:spChg>
        <pc:spChg chg="del">
          <ac:chgData name="fahim foisal" userId="2270284c61812684" providerId="LiveId" clId="{DEB3103D-5E61-4A65-B98F-9C8C12418F54}" dt="2023-11-01T09:22:29.566" v="19" actId="478"/>
          <ac:spMkLst>
            <pc:docMk/>
            <pc:sldMk cId="0" sldId="270"/>
            <ac:spMk id="368" creationId="{00000000-0000-0000-0000-000000000000}"/>
          </ac:spMkLst>
        </pc:spChg>
      </pc:sldChg>
      <pc:sldChg chg="addSp delSp modSp mod">
        <pc:chgData name="fahim foisal" userId="2270284c61812684" providerId="LiveId" clId="{DEB3103D-5E61-4A65-B98F-9C8C12418F54}" dt="2023-11-01T09:23:49.663" v="45"/>
        <pc:sldMkLst>
          <pc:docMk/>
          <pc:sldMk cId="0" sldId="271"/>
        </pc:sldMkLst>
        <pc:spChg chg="add mod">
          <ac:chgData name="fahim foisal" userId="2270284c61812684" providerId="LiveId" clId="{DEB3103D-5E61-4A65-B98F-9C8C12418F54}" dt="2023-11-01T09:23:49.663" v="45"/>
          <ac:spMkLst>
            <pc:docMk/>
            <pc:sldMk cId="0" sldId="271"/>
            <ac:spMk id="2" creationId="{EC1F7046-FAF1-F430-6AE2-233C557F26E8}"/>
          </ac:spMkLst>
        </pc:spChg>
        <pc:spChg chg="del">
          <ac:chgData name="fahim foisal" userId="2270284c61812684" providerId="LiveId" clId="{DEB3103D-5E61-4A65-B98F-9C8C12418F54}" dt="2023-11-01T09:22:31.650" v="20" actId="478"/>
          <ac:spMkLst>
            <pc:docMk/>
            <pc:sldMk cId="0" sldId="271"/>
            <ac:spMk id="375" creationId="{00000000-0000-0000-0000-000000000000}"/>
          </ac:spMkLst>
        </pc:spChg>
      </pc:sldChg>
      <pc:sldChg chg="addSp delSp modSp mod">
        <pc:chgData name="fahim foisal" userId="2270284c61812684" providerId="LiveId" clId="{DEB3103D-5E61-4A65-B98F-9C8C12418F54}" dt="2023-11-01T09:23:50.961" v="46"/>
        <pc:sldMkLst>
          <pc:docMk/>
          <pc:sldMk cId="0" sldId="272"/>
        </pc:sldMkLst>
        <pc:spChg chg="add mod">
          <ac:chgData name="fahim foisal" userId="2270284c61812684" providerId="LiveId" clId="{DEB3103D-5E61-4A65-B98F-9C8C12418F54}" dt="2023-11-01T09:23:50.961" v="46"/>
          <ac:spMkLst>
            <pc:docMk/>
            <pc:sldMk cId="0" sldId="272"/>
            <ac:spMk id="2" creationId="{4CB721C1-B5F2-7E34-8D43-0DBF4DEE0CF2}"/>
          </ac:spMkLst>
        </pc:spChg>
        <pc:spChg chg="del mod">
          <ac:chgData name="fahim foisal" userId="2270284c61812684" providerId="LiveId" clId="{DEB3103D-5E61-4A65-B98F-9C8C12418F54}" dt="2023-11-01T09:22:34.689" v="22" actId="478"/>
          <ac:spMkLst>
            <pc:docMk/>
            <pc:sldMk cId="0" sldId="272"/>
            <ac:spMk id="386" creationId="{00000000-0000-0000-0000-000000000000}"/>
          </ac:spMkLst>
        </pc:spChg>
      </pc:sldChg>
      <pc:sldChg chg="addSp delSp modSp mod">
        <pc:chgData name="fahim foisal" userId="2270284c61812684" providerId="LiveId" clId="{DEB3103D-5E61-4A65-B98F-9C8C12418F54}" dt="2023-11-01T09:23:52.268" v="47"/>
        <pc:sldMkLst>
          <pc:docMk/>
          <pc:sldMk cId="0" sldId="273"/>
        </pc:sldMkLst>
        <pc:spChg chg="add mod">
          <ac:chgData name="fahim foisal" userId="2270284c61812684" providerId="LiveId" clId="{DEB3103D-5E61-4A65-B98F-9C8C12418F54}" dt="2023-11-01T09:23:52.268" v="47"/>
          <ac:spMkLst>
            <pc:docMk/>
            <pc:sldMk cId="0" sldId="273"/>
            <ac:spMk id="2" creationId="{51221782-365F-5745-1EBD-9EFC8DEE9A2A}"/>
          </ac:spMkLst>
        </pc:spChg>
        <pc:spChg chg="del">
          <ac:chgData name="fahim foisal" userId="2270284c61812684" providerId="LiveId" clId="{DEB3103D-5E61-4A65-B98F-9C8C12418F54}" dt="2023-11-01T09:22:37.257" v="23" actId="478"/>
          <ac:spMkLst>
            <pc:docMk/>
            <pc:sldMk cId="0" sldId="273"/>
            <ac:spMk id="395" creationId="{00000000-0000-0000-0000-000000000000}"/>
          </ac:spMkLst>
        </pc:spChg>
      </pc:sldChg>
      <pc:sldChg chg="addSp delSp modSp mod">
        <pc:chgData name="fahim foisal" userId="2270284c61812684" providerId="LiveId" clId="{DEB3103D-5E61-4A65-B98F-9C8C12418F54}" dt="2023-11-01T09:23:53.452" v="48"/>
        <pc:sldMkLst>
          <pc:docMk/>
          <pc:sldMk cId="0" sldId="274"/>
        </pc:sldMkLst>
        <pc:spChg chg="add mod">
          <ac:chgData name="fahim foisal" userId="2270284c61812684" providerId="LiveId" clId="{DEB3103D-5E61-4A65-B98F-9C8C12418F54}" dt="2023-11-01T09:23:53.452" v="48"/>
          <ac:spMkLst>
            <pc:docMk/>
            <pc:sldMk cId="0" sldId="274"/>
            <ac:spMk id="2" creationId="{B1E5EFF4-6F3D-2EED-6A6A-F315A064DB97}"/>
          </ac:spMkLst>
        </pc:spChg>
        <pc:spChg chg="del">
          <ac:chgData name="fahim foisal" userId="2270284c61812684" providerId="LiveId" clId="{DEB3103D-5E61-4A65-B98F-9C8C12418F54}" dt="2023-11-01T09:22:40.147" v="24" actId="478"/>
          <ac:spMkLst>
            <pc:docMk/>
            <pc:sldMk cId="0" sldId="274"/>
            <ac:spMk id="409" creationId="{00000000-0000-0000-0000-000000000000}"/>
          </ac:spMkLst>
        </pc:spChg>
      </pc:sldChg>
      <pc:sldChg chg="addSp delSp modSp mod">
        <pc:chgData name="fahim foisal" userId="2270284c61812684" providerId="LiveId" clId="{DEB3103D-5E61-4A65-B98F-9C8C12418F54}" dt="2023-11-01T09:23:54.706" v="49"/>
        <pc:sldMkLst>
          <pc:docMk/>
          <pc:sldMk cId="0" sldId="275"/>
        </pc:sldMkLst>
        <pc:spChg chg="add mod">
          <ac:chgData name="fahim foisal" userId="2270284c61812684" providerId="LiveId" clId="{DEB3103D-5E61-4A65-B98F-9C8C12418F54}" dt="2023-11-01T09:23:54.706" v="49"/>
          <ac:spMkLst>
            <pc:docMk/>
            <pc:sldMk cId="0" sldId="275"/>
            <ac:spMk id="2" creationId="{CFF09BD1-6A76-4100-7238-474BE2620541}"/>
          </ac:spMkLst>
        </pc:spChg>
        <pc:spChg chg="del">
          <ac:chgData name="fahim foisal" userId="2270284c61812684" providerId="LiveId" clId="{DEB3103D-5E61-4A65-B98F-9C8C12418F54}" dt="2023-11-01T09:22:42.562" v="25" actId="478"/>
          <ac:spMkLst>
            <pc:docMk/>
            <pc:sldMk cId="0" sldId="275"/>
            <ac:spMk id="423" creationId="{00000000-0000-0000-0000-000000000000}"/>
          </ac:spMkLst>
        </pc:spChg>
      </pc:sldChg>
      <pc:sldChg chg="addSp delSp modSp mod">
        <pc:chgData name="fahim foisal" userId="2270284c61812684" providerId="LiveId" clId="{DEB3103D-5E61-4A65-B98F-9C8C12418F54}" dt="2023-11-01T09:23:55.968" v="50"/>
        <pc:sldMkLst>
          <pc:docMk/>
          <pc:sldMk cId="0" sldId="276"/>
        </pc:sldMkLst>
        <pc:spChg chg="add mod">
          <ac:chgData name="fahim foisal" userId="2270284c61812684" providerId="LiveId" clId="{DEB3103D-5E61-4A65-B98F-9C8C12418F54}" dt="2023-11-01T09:23:55.968" v="50"/>
          <ac:spMkLst>
            <pc:docMk/>
            <pc:sldMk cId="0" sldId="276"/>
            <ac:spMk id="2" creationId="{5421E15B-5653-4747-0BDD-4910869CADD6}"/>
          </ac:spMkLst>
        </pc:spChg>
        <pc:spChg chg="del">
          <ac:chgData name="fahim foisal" userId="2270284c61812684" providerId="LiveId" clId="{DEB3103D-5E61-4A65-B98F-9C8C12418F54}" dt="2023-11-01T09:22:45.239" v="26" actId="478"/>
          <ac:spMkLst>
            <pc:docMk/>
            <pc:sldMk cId="0" sldId="276"/>
            <ac:spMk id="430" creationId="{00000000-0000-0000-0000-000000000000}"/>
          </ac:spMkLst>
        </pc:spChg>
      </pc:sldChg>
      <pc:sldChg chg="addSp delSp modSp mod">
        <pc:chgData name="fahim foisal" userId="2270284c61812684" providerId="LiveId" clId="{DEB3103D-5E61-4A65-B98F-9C8C12418F54}" dt="2023-11-01T09:23:57.327" v="51"/>
        <pc:sldMkLst>
          <pc:docMk/>
          <pc:sldMk cId="0" sldId="277"/>
        </pc:sldMkLst>
        <pc:spChg chg="add mod">
          <ac:chgData name="fahim foisal" userId="2270284c61812684" providerId="LiveId" clId="{DEB3103D-5E61-4A65-B98F-9C8C12418F54}" dt="2023-11-01T09:23:57.327" v="51"/>
          <ac:spMkLst>
            <pc:docMk/>
            <pc:sldMk cId="0" sldId="277"/>
            <ac:spMk id="2" creationId="{4C218A3A-2C19-15D5-2B8B-CEB106BE4F21}"/>
          </ac:spMkLst>
        </pc:spChg>
        <pc:spChg chg="del">
          <ac:chgData name="fahim foisal" userId="2270284c61812684" providerId="LiveId" clId="{DEB3103D-5E61-4A65-B98F-9C8C12418F54}" dt="2023-11-01T09:22:47.756" v="27" actId="478"/>
          <ac:spMkLst>
            <pc:docMk/>
            <pc:sldMk cId="0" sldId="277"/>
            <ac:spMk id="440" creationId="{00000000-0000-0000-0000-000000000000}"/>
          </ac:spMkLst>
        </pc:spChg>
      </pc:sldChg>
      <pc:sldChg chg="addSp delSp modSp mod">
        <pc:chgData name="fahim foisal" userId="2270284c61812684" providerId="LiveId" clId="{DEB3103D-5E61-4A65-B98F-9C8C12418F54}" dt="2023-11-01T09:23:58.487" v="52"/>
        <pc:sldMkLst>
          <pc:docMk/>
          <pc:sldMk cId="0" sldId="278"/>
        </pc:sldMkLst>
        <pc:spChg chg="add mod">
          <ac:chgData name="fahim foisal" userId="2270284c61812684" providerId="LiveId" clId="{DEB3103D-5E61-4A65-B98F-9C8C12418F54}" dt="2023-11-01T09:23:58.487" v="52"/>
          <ac:spMkLst>
            <pc:docMk/>
            <pc:sldMk cId="0" sldId="278"/>
            <ac:spMk id="2" creationId="{C4716FC5-BD25-6ED8-15B7-FD19F5443D19}"/>
          </ac:spMkLst>
        </pc:spChg>
        <pc:spChg chg="del">
          <ac:chgData name="fahim foisal" userId="2270284c61812684" providerId="LiveId" clId="{DEB3103D-5E61-4A65-B98F-9C8C12418F54}" dt="2023-11-01T09:22:50.447" v="28" actId="478"/>
          <ac:spMkLst>
            <pc:docMk/>
            <pc:sldMk cId="0" sldId="278"/>
            <ac:spMk id="449" creationId="{00000000-0000-0000-0000-000000000000}"/>
          </ac:spMkLst>
        </pc:spChg>
      </pc:sldChg>
      <pc:sldChg chg="addSp delSp modSp mod">
        <pc:chgData name="fahim foisal" userId="2270284c61812684" providerId="LiveId" clId="{DEB3103D-5E61-4A65-B98F-9C8C12418F54}" dt="2023-11-01T09:23:59.692" v="53"/>
        <pc:sldMkLst>
          <pc:docMk/>
          <pc:sldMk cId="0" sldId="279"/>
        </pc:sldMkLst>
        <pc:spChg chg="add mod">
          <ac:chgData name="fahim foisal" userId="2270284c61812684" providerId="LiveId" clId="{DEB3103D-5E61-4A65-B98F-9C8C12418F54}" dt="2023-11-01T09:23:59.692" v="53"/>
          <ac:spMkLst>
            <pc:docMk/>
            <pc:sldMk cId="0" sldId="279"/>
            <ac:spMk id="2" creationId="{538CF09F-0406-39D0-DA4C-4AC9AD0B758A}"/>
          </ac:spMkLst>
        </pc:spChg>
        <pc:spChg chg="del">
          <ac:chgData name="fahim foisal" userId="2270284c61812684" providerId="LiveId" clId="{DEB3103D-5E61-4A65-B98F-9C8C12418F54}" dt="2023-11-01T09:22:57.443" v="30" actId="478"/>
          <ac:spMkLst>
            <pc:docMk/>
            <pc:sldMk cId="0" sldId="279"/>
            <ac:spMk id="460" creationId="{00000000-0000-0000-0000-000000000000}"/>
          </ac:spMkLst>
        </pc:spChg>
      </pc:sldChg>
      <pc:sldChg chg="addSp delSp modSp mod">
        <pc:chgData name="fahim foisal" userId="2270284c61812684" providerId="LiveId" clId="{DEB3103D-5E61-4A65-B98F-9C8C12418F54}" dt="2023-11-01T09:24:00.793" v="54"/>
        <pc:sldMkLst>
          <pc:docMk/>
          <pc:sldMk cId="0" sldId="280"/>
        </pc:sldMkLst>
        <pc:spChg chg="add mod">
          <ac:chgData name="fahim foisal" userId="2270284c61812684" providerId="LiveId" clId="{DEB3103D-5E61-4A65-B98F-9C8C12418F54}" dt="2023-11-01T09:24:00.793" v="54"/>
          <ac:spMkLst>
            <pc:docMk/>
            <pc:sldMk cId="0" sldId="280"/>
            <ac:spMk id="2" creationId="{472C8DB6-3DC0-9073-193D-0171471ED9EA}"/>
          </ac:spMkLst>
        </pc:spChg>
        <pc:spChg chg="del">
          <ac:chgData name="fahim foisal" userId="2270284c61812684" providerId="LiveId" clId="{DEB3103D-5E61-4A65-B98F-9C8C12418F54}" dt="2023-11-01T09:22:55.196" v="29" actId="478"/>
          <ac:spMkLst>
            <pc:docMk/>
            <pc:sldMk cId="0" sldId="280"/>
            <ac:spMk id="474" creationId="{00000000-0000-0000-0000-000000000000}"/>
          </ac:spMkLst>
        </pc:spChg>
      </pc:sldChg>
      <pc:sldChg chg="addSp delSp modSp modNotes">
        <pc:chgData name="fahim foisal" userId="2270284c61812684" providerId="LiveId" clId="{DEB3103D-5E61-4A65-B98F-9C8C12418F54}" dt="2023-11-01T09:24:05.708" v="56"/>
        <pc:sldMkLst>
          <pc:docMk/>
          <pc:sldMk cId="0" sldId="281"/>
        </pc:sldMkLst>
        <pc:spChg chg="add del mod">
          <ac:chgData name="fahim foisal" userId="2270284c61812684" providerId="LiveId" clId="{DEB3103D-5E61-4A65-B98F-9C8C12418F54}" dt="2023-11-01T09:24:05.708" v="56"/>
          <ac:spMkLst>
            <pc:docMk/>
            <pc:sldMk cId="0" sldId="281"/>
            <ac:spMk id="2" creationId="{A4B2AB23-1975-5A3B-F4EE-8147344A31C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957be9c7fc_1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7" name="Google Shape;227;g2957be9c7fc_1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957be9c7fc_1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2957be9c7fc_1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957be9c7fc_1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2957be9c7fc_1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57be9c7fc_1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2957be9c7fc_1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957be9c7fc_1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2957be9c7fc_1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57be9c7fc_1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2957be9c7fc_1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957be9c7fc_1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957be9c7fc_1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957be9c7fc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2957be9c7fc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957be9c7fc_1_3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g2957be9c7fc_1_3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957be9c7fc_1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2" name="Google Shape;392;g2957be9c7fc_1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957be9c7fc_1_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6" name="Google Shape;406;g2957be9c7fc_1_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5e5546584f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5e5546584f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957be9c7fc_1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g2957be9c7fc_1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957be9c7fc_1_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2957be9c7fc_1_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957be9c7fc_1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2957be9c7fc_1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57be9c7fc_1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6" name="Google Shape;446;g2957be9c7fc_1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957be9c7fc_1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2957be9c7fc_1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957be9c7fc_1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3" name="Google Shape;463;g2957be9c7fc_1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2957be9c7fc_1_4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7" name="Google Shape;477;g2957be9c7fc_1_4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957be9c7fc_1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g2957be9c7fc_1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957be9c7fc_1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g2957be9c7fc_1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957be9c7fc_1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g2957be9c7fc_1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957be9c7fc_1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2957be9c7fc_1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957be9c7fc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2957be9c7fc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957be9c7fc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g2957be9c7fc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957be9c7fc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2957be9c7fc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56" name="Google Shape;56;p1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57" name="Google Shape;57;p1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59" name="Google Shape;59;p1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7" cy="6522736"/>
          </a:xfrm>
        </p:grpSpPr>
        <p:sp>
          <p:nvSpPr>
            <p:cNvPr id="60" name="Google Shape;60;p1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62" name="Google Shape;62;p14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63" name="Google Shape;63;p14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" name="Google Shape;64;p14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65" name="Google Shape;65;p14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4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15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70" name="Google Shape;70;p1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1" name="Google Shape;71;p1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2" name="Google Shape;72;p1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4" name="Google Shape;74;p1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5" name="Google Shape;75;p1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" name="Google Shape;77;p1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8" name="Google Shape;78;p1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" name="Google Shape;79;p1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80" name="Google Shape;80;p1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" name="Google Shape;82;p1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83" name="Google Shape;83;p1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6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88" name="Google Shape;88;p16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89" name="Google Shape;89;p16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90" name="Google Shape;90;p16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91" name="Google Shape;91;p1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92" name="Google Shape;92;p16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93" name="Google Shape;93;p16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94" name="Google Shape;94;p16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95" name="Google Shape;95;p16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96" name="Google Shape;96;p16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" name="Google Shape;97;p16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98" name="Google Shape;98;p16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16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" name="Google Shape;100;p16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01" name="Google Shape;101;p16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17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09" name="Google Shape;109;p17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10" name="Google Shape;110;p17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11" name="Google Shape;111;p17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2" name="Google Shape;112;p1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13" name="Google Shape;113;p17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14" name="Google Shape;114;p17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15" name="Google Shape;115;p17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16" name="Google Shape;116;p17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17" name="Google Shape;117;p17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" name="Google Shape;118;p17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19" name="Google Shape;119;p17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17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1" name="Google Shape;121;p17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22" name="Google Shape;122;p17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17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8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28" name="Google Shape;128;p18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9" name="Google Shape;129;p18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18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31" name="Google Shape;131;p18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132" name="Google Shape;132;p18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33" name="Google Shape;133;p18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34" name="Google Shape;134;p18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35" name="Google Shape;135;p18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36" name="Google Shape;136;p18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37" name="Google Shape;137;p18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8" name="Google Shape;138;p18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9" name="Google Shape;139;p18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40" name="Google Shape;140;p18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1" name="Google Shape;141;p18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2" name="Google Shape;142;p18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9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47" name="Google Shape;147;p19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" name="Google Shape;148;p19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49" name="Google Shape;149;p19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0" name="Google Shape;150;p19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1" name="Google Shape;151;p19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52" name="Google Shape;152;p19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3" name="Google Shape;153;p19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54" name="Google Shape;154;p19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55" name="Google Shape;155;p19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56" name="Google Shape;156;p19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19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58" name="Google Shape;158;p19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7" cy="6522736"/>
          </a:xfrm>
        </p:grpSpPr>
        <p:sp>
          <p:nvSpPr>
            <p:cNvPr id="159" name="Google Shape;159;p19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0" name="Google Shape;160;p19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161" name="Google Shape;161;p19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62" name="Google Shape;162;p19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-GB" sz="7200" b="1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sz="7200" b="1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5" name="Google Shape;165;p2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6" name="Google Shape;166;p2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67" name="Google Shape;167;p2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8" name="Google Shape;168;p2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2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" name="Google Shape;170;p2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1" name="Google Shape;171;p2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2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3" name="Google Shape;173;p20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74" name="Google Shape;174;p20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75" name="Google Shape;175;p20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76" name="Google Shape;176;p20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77" name="Google Shape;177;p20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78" name="Google Shape;178;p20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79" name="Google Shape;179;p20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80" name="Google Shape;180;p20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sp>
        <p:nvSpPr>
          <p:cNvPr id="181" name="Google Shape;181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0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oogle Shape;185;p21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186" name="Google Shape;186;p21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187" name="Google Shape;187;p21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188" name="Google Shape;188;p21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89" name="Google Shape;189;p21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190" name="Google Shape;190;p21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191" name="Google Shape;191;p21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192" name="Google Shape;192;p21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193" name="Google Shape;193;p21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94" name="Google Shape;194;p21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5" name="Google Shape;195;p21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96" name="Google Shape;196;p21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21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8" name="Google Shape;198;p21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99" name="Google Shape;199;p21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21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1" name="Google Shape;201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body" idx="1"/>
          </p:nvPr>
        </p:nvSpPr>
        <p:spPr>
          <a:xfrm>
            <a:off x="87045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body" idx="2"/>
          </p:nvPr>
        </p:nvSpPr>
        <p:spPr>
          <a:xfrm>
            <a:off x="3233637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204" name="Google Shape;204;p21"/>
          <p:cNvSpPr txBox="1">
            <a:spLocks noGrp="1"/>
          </p:cNvSpPr>
          <p:nvPr>
            <p:ph type="body" idx="3"/>
          </p:nvPr>
        </p:nvSpPr>
        <p:spPr>
          <a:xfrm>
            <a:off x="5540650" y="1545076"/>
            <a:ext cx="2247900" cy="27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▰"/>
              <a:defRPr sz="1800"/>
            </a:lvl1pPr>
            <a:lvl2pPr marL="914400" lvl="1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2pPr>
            <a:lvl3pPr marL="1371600" lvl="2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3pPr>
            <a:lvl4pPr marL="1828800" lvl="3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4pPr>
            <a:lvl5pPr marL="2286000" lvl="4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5pPr>
            <a:lvl6pPr marL="2743200" lvl="5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6pPr>
            <a:lvl7pPr marL="3200400" lvl="6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7pPr>
            <a:lvl8pPr marL="3657600" lvl="7" indent="-3429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▻"/>
              <a:defRPr sz="1800"/>
            </a:lvl8pPr>
            <a:lvl9pPr marL="4114800" lvl="8" indent="-3429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1800"/>
              <a:buChar char="▻"/>
              <a:defRPr sz="1800"/>
            </a:lvl9pPr>
          </a:lstStyle>
          <a:p>
            <a:endParaRPr/>
          </a:p>
        </p:txBody>
      </p:sp>
      <p:sp>
        <p:nvSpPr>
          <p:cNvPr id="205" name="Google Shape;205;p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22"/>
          <p:cNvGrpSpPr/>
          <p:nvPr/>
        </p:nvGrpSpPr>
        <p:grpSpPr>
          <a:xfrm>
            <a:off x="2466138" y="4472723"/>
            <a:ext cx="6686825" cy="670795"/>
            <a:chOff x="5589288" y="4472723"/>
            <a:chExt cx="6686825" cy="670795"/>
          </a:xfrm>
        </p:grpSpPr>
        <p:sp>
          <p:nvSpPr>
            <p:cNvPr id="208" name="Google Shape;208;p22"/>
            <p:cNvSpPr/>
            <p:nvPr/>
          </p:nvSpPr>
          <p:spPr>
            <a:xfrm rot="10800000">
              <a:off x="5589288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09" name="Google Shape;209;p22"/>
            <p:cNvGrpSpPr/>
            <p:nvPr/>
          </p:nvGrpSpPr>
          <p:grpSpPr>
            <a:xfrm flipH="1">
              <a:off x="5748896" y="4472723"/>
              <a:ext cx="6527217" cy="670795"/>
              <a:chOff x="-10101302" y="330075"/>
              <a:chExt cx="16532971" cy="1699506"/>
            </a:xfrm>
          </p:grpSpPr>
          <p:sp>
            <p:nvSpPr>
              <p:cNvPr id="210" name="Google Shape;210;p22"/>
              <p:cNvSpPr/>
              <p:nvPr/>
            </p:nvSpPr>
            <p:spPr>
              <a:xfrm>
                <a:off x="-10101302" y="330081"/>
                <a:ext cx="148464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22"/>
              <p:cNvSpPr/>
              <p:nvPr/>
            </p:nvSpPr>
            <p:spPr>
              <a:xfrm>
                <a:off x="4732169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2" name="Google Shape;212;p22"/>
            <p:cNvGrpSpPr/>
            <p:nvPr/>
          </p:nvGrpSpPr>
          <p:grpSpPr>
            <a:xfrm flipH="1">
              <a:off x="5592255" y="4646738"/>
              <a:ext cx="6682918" cy="304563"/>
              <a:chOff x="-30922586" y="330075"/>
              <a:chExt cx="37293070" cy="1699569"/>
            </a:xfrm>
          </p:grpSpPr>
          <p:sp>
            <p:nvSpPr>
              <p:cNvPr id="213" name="Google Shape;213;p22"/>
              <p:cNvSpPr/>
              <p:nvPr/>
            </p:nvSpPr>
            <p:spPr>
              <a:xfrm>
                <a:off x="-30922586" y="330144"/>
                <a:ext cx="35588100" cy="16995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22"/>
              <p:cNvSpPr/>
              <p:nvPr/>
            </p:nvSpPr>
            <p:spPr>
              <a:xfrm>
                <a:off x="4670984" y="330075"/>
                <a:ext cx="1699500" cy="16995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15" name="Google Shape;215;p22"/>
          <p:cNvSpPr txBox="1">
            <a:spLocks noGrp="1"/>
          </p:cNvSpPr>
          <p:nvPr>
            <p:ph type="body" idx="1"/>
          </p:nvPr>
        </p:nvSpPr>
        <p:spPr>
          <a:xfrm>
            <a:off x="2682800" y="4636500"/>
            <a:ext cx="60042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</a:lstStyle>
          <a:p>
            <a:endParaRPr/>
          </a:p>
        </p:txBody>
      </p:sp>
      <p:sp>
        <p:nvSpPr>
          <p:cNvPr id="216" name="Google Shape;216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grpSp>
        <p:nvGrpSpPr>
          <p:cNvPr id="217" name="Google Shape;217;p22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218" name="Google Shape;218;p2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9" name="Google Shape;219;p2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220" name="Google Shape;220;p22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22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2" name="Google Shape;222;p22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223" name="Google Shape;223;p22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22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accent4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3"/>
          <p:cNvSpPr txBox="1">
            <a:spLocks noGrp="1"/>
          </p:cNvSpPr>
          <p:nvPr>
            <p:ph type="ctrTitle"/>
          </p:nvPr>
        </p:nvSpPr>
        <p:spPr>
          <a:xfrm>
            <a:off x="35560" y="195580"/>
            <a:ext cx="7962265" cy="735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dirty="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Result Management System</a:t>
            </a:r>
            <a:endParaRPr dirty="0">
              <a:solidFill>
                <a:srgbClr val="21212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0" name="Google Shape;230;p23"/>
          <p:cNvSpPr txBox="1"/>
          <p:nvPr/>
        </p:nvSpPr>
        <p:spPr>
          <a:xfrm>
            <a:off x="4461510" y="4288790"/>
            <a:ext cx="4256405" cy="3067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Bangladesh Army University of Science and Technology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3"/>
          <p:cNvSpPr/>
          <p:nvPr/>
        </p:nvSpPr>
        <p:spPr>
          <a:xfrm>
            <a:off x="35560" y="1779905"/>
            <a:ext cx="3292475" cy="2157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Group members</a:t>
            </a:r>
            <a:endParaRPr sz="2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 err="1">
                <a:solidFill>
                  <a:schemeClr val="lt1"/>
                </a:solidFill>
              </a:rPr>
              <a:t>Himu</a:t>
            </a:r>
            <a:r>
              <a:rPr lang="en-GB" sz="1600" dirty="0">
                <a:solidFill>
                  <a:schemeClr val="lt1"/>
                </a:solidFill>
              </a:rPr>
              <a:t> Roy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(2</a:t>
            </a:r>
            <a:r>
              <a:rPr lang="en-GB" sz="1600" dirty="0">
                <a:solidFill>
                  <a:schemeClr val="lt1"/>
                </a:solidFill>
              </a:rPr>
              <a:t>10201011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 err="1">
                <a:solidFill>
                  <a:schemeClr val="lt1"/>
                </a:solidFill>
              </a:rPr>
              <a:t>Mahin</a:t>
            </a:r>
            <a:r>
              <a:rPr lang="en-GB" sz="1600" dirty="0">
                <a:solidFill>
                  <a:schemeClr val="lt1"/>
                </a:solidFill>
              </a:rPr>
              <a:t> Reza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(21020</a:t>
            </a:r>
            <a:r>
              <a:rPr lang="en-GB" sz="1600" dirty="0">
                <a:solidFill>
                  <a:schemeClr val="lt1"/>
                </a:solidFill>
              </a:rPr>
              <a:t>1016)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>
                <a:solidFill>
                  <a:schemeClr val="lt1"/>
                </a:solidFill>
              </a:rPr>
              <a:t>Muammar </a:t>
            </a:r>
            <a:r>
              <a:rPr lang="en-GB" sz="1600" dirty="0" err="1">
                <a:solidFill>
                  <a:schemeClr val="lt1"/>
                </a:solidFill>
              </a:rPr>
              <a:t>Tejwar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(2</a:t>
            </a:r>
            <a:r>
              <a:rPr lang="en-GB" sz="1600" dirty="0">
                <a:solidFill>
                  <a:schemeClr val="lt1"/>
                </a:solidFill>
              </a:rPr>
              <a:t>10201024</a:t>
            </a:r>
            <a:r>
              <a:rPr lang="en-GB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dirty="0" err="1">
                <a:solidFill>
                  <a:schemeClr val="lt1"/>
                </a:solidFill>
              </a:rPr>
              <a:t>Fahmid</a:t>
            </a:r>
            <a:r>
              <a:rPr lang="en-GB" sz="1600" dirty="0">
                <a:solidFill>
                  <a:schemeClr val="lt1"/>
                </a:solidFill>
              </a:rPr>
              <a:t> Faisal Fahim(210201030)</a:t>
            </a:r>
            <a:endParaRPr sz="1600" dirty="0">
              <a:solidFill>
                <a:schemeClr val="lt1"/>
              </a:solidFill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3780155" y="1779905"/>
            <a:ext cx="2699385" cy="1337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Supervisor:</a:t>
            </a:r>
            <a:endParaRPr sz="180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Hasan Muhammad </a:t>
            </a:r>
            <a:r>
              <a:rPr lang="en-GB" sz="1400" b="0" i="0" u="none" strike="noStrike" cap="none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Kafi</a:t>
            </a:r>
            <a:r>
              <a:rPr lang="en-GB" sz="14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Assistant Professor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Department of Computer Science and Engineering</a:t>
            </a:r>
            <a:endParaRPr sz="12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Admin panel &gt;Edit Teacher /Edit Admin</a:t>
            </a:r>
            <a:endParaRPr/>
          </a:p>
        </p:txBody>
      </p:sp>
      <p:sp>
        <p:nvSpPr>
          <p:cNvPr id="318" name="Google Shape;318;p32"/>
          <p:cNvSpPr/>
          <p:nvPr/>
        </p:nvSpPr>
        <p:spPr>
          <a:xfrm>
            <a:off x="395103" y="627560"/>
            <a:ext cx="321028" cy="321028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32"/>
          <p:cNvSpPr txBox="1"/>
          <p:nvPr/>
        </p:nvSpPr>
        <p:spPr>
          <a:xfrm>
            <a:off x="6536690" y="1348105"/>
            <a:ext cx="2307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latin typeface="Times New Roman"/>
                <a:ea typeface="Times New Roman"/>
                <a:cs typeface="Times New Roman"/>
                <a:sym typeface="Times New Roman"/>
              </a:rPr>
              <a:t>Record</a:t>
            </a:r>
            <a:r>
              <a:rPr lang="en-GB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800" b="1">
                <a:latin typeface="Times New Roman"/>
                <a:ea typeface="Times New Roman"/>
                <a:cs typeface="Times New Roman"/>
                <a:sym typeface="Times New Roman"/>
              </a:rPr>
              <a:t>Edit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GB" sz="1600" b="1">
                <a:latin typeface="Times New Roman"/>
                <a:ea typeface="Times New Roman"/>
                <a:cs typeface="Times New Roman"/>
                <a:sym typeface="Times New Roman"/>
              </a:rPr>
              <a:t>Teacher Edit</a:t>
            </a: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⮚"/>
            </a:pPr>
            <a:r>
              <a:rPr lang="en-GB" sz="1600" b="1">
                <a:latin typeface="Times New Roman"/>
                <a:ea typeface="Times New Roman"/>
                <a:cs typeface="Times New Roman"/>
                <a:sym typeface="Times New Roman"/>
              </a:rPr>
              <a:t>Admin Edit</a:t>
            </a: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0" name="Google Shape;320;p32"/>
          <p:cNvPicPr preferRelativeResize="0"/>
          <p:nvPr/>
        </p:nvPicPr>
        <p:blipFill rotWithShape="1">
          <a:blip r:embed="rId3">
            <a:alphaModFix/>
          </a:blip>
          <a:srcRect l="4938" r="4938"/>
          <a:stretch/>
        </p:blipFill>
        <p:spPr>
          <a:xfrm>
            <a:off x="107315" y="1491615"/>
            <a:ext cx="6019800" cy="162814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321" name="Google Shape;321;p32"/>
          <p:cNvPicPr preferRelativeResize="0"/>
          <p:nvPr/>
        </p:nvPicPr>
        <p:blipFill rotWithShape="1">
          <a:blip r:embed="rId4">
            <a:alphaModFix/>
          </a:blip>
          <a:srcRect l="3505" r="3514"/>
          <a:stretch/>
        </p:blipFill>
        <p:spPr>
          <a:xfrm>
            <a:off x="137160" y="3291840"/>
            <a:ext cx="5989955" cy="165227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02930186-DBCC-978B-7DF8-7C96468FE1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10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Teacher panel</a:t>
            </a:r>
            <a:endParaRPr/>
          </a:p>
        </p:txBody>
      </p:sp>
      <p:pic>
        <p:nvPicPr>
          <p:cNvPr id="328" name="Google Shape;328;p33"/>
          <p:cNvPicPr preferRelativeResize="0"/>
          <p:nvPr/>
        </p:nvPicPr>
        <p:blipFill rotWithShape="1">
          <a:blip r:embed="rId3">
            <a:alphaModFix/>
          </a:blip>
          <a:srcRect t="13039" b="13039"/>
          <a:stretch/>
        </p:blipFill>
        <p:spPr>
          <a:xfrm>
            <a:off x="207500" y="1463170"/>
            <a:ext cx="7727951" cy="2901724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54D7A910-D9ED-6D2F-338D-332488F73EB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11</a:t>
            </a:fld>
            <a:endParaRPr dirty="0"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Admin panel &gt; Subject Creation</a:t>
            </a:r>
            <a:endParaRPr/>
          </a:p>
        </p:txBody>
      </p:sp>
      <p:sp>
        <p:nvSpPr>
          <p:cNvPr id="335" name="Google Shape;335;p34"/>
          <p:cNvSpPr/>
          <p:nvPr/>
        </p:nvSpPr>
        <p:spPr>
          <a:xfrm>
            <a:off x="395103" y="627560"/>
            <a:ext cx="321028" cy="321028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6" name="Google Shape;336;p34"/>
          <p:cNvPicPr preferRelativeResize="0"/>
          <p:nvPr/>
        </p:nvPicPr>
        <p:blipFill rotWithShape="1">
          <a:blip r:embed="rId3">
            <a:alphaModFix/>
          </a:blip>
          <a:srcRect t="1399" b="1399"/>
          <a:stretch/>
        </p:blipFill>
        <p:spPr>
          <a:xfrm>
            <a:off x="90000" y="1449700"/>
            <a:ext cx="6056474" cy="16749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37" name="Google Shape;337;p34"/>
          <p:cNvSpPr/>
          <p:nvPr/>
        </p:nvSpPr>
        <p:spPr>
          <a:xfrm rot="10324978">
            <a:off x="6235415" y="3810773"/>
            <a:ext cx="1197918" cy="468263"/>
          </a:xfrm>
          <a:prstGeom prst="rightArrow">
            <a:avLst>
              <a:gd name="adj1" fmla="val 56121"/>
              <a:gd name="adj2" fmla="val 50000"/>
            </a:avLst>
          </a:pr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6659880" y="2018665"/>
            <a:ext cx="2307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</a:t>
            </a:r>
            <a:r>
              <a:rPr lang="en-GB" sz="1600" b="1">
                <a:latin typeface="Times New Roman"/>
                <a:ea typeface="Times New Roman"/>
                <a:cs typeface="Times New Roman"/>
                <a:sym typeface="Times New Roman"/>
              </a:rPr>
              <a:t>subject</a:t>
            </a:r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9" name="Google Shape;33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77075"/>
            <a:ext cx="6056474" cy="17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523705FB-507A-1110-D975-EFF6B2E204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12</a:t>
            </a:fld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Admin panel &gt; Subject Creation</a:t>
            </a:r>
            <a:endParaRPr/>
          </a:p>
        </p:txBody>
      </p:sp>
      <p:sp>
        <p:nvSpPr>
          <p:cNvPr id="346" name="Google Shape;346;p35"/>
          <p:cNvSpPr/>
          <p:nvPr/>
        </p:nvSpPr>
        <p:spPr>
          <a:xfrm>
            <a:off x="395103" y="627560"/>
            <a:ext cx="321028" cy="321028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7" name="Google Shape;347;p35"/>
          <p:cNvPicPr preferRelativeResize="0"/>
          <p:nvPr/>
        </p:nvPicPr>
        <p:blipFill rotWithShape="1">
          <a:blip r:embed="rId3">
            <a:alphaModFix/>
          </a:blip>
          <a:srcRect l="3908" r="3908"/>
          <a:stretch/>
        </p:blipFill>
        <p:spPr>
          <a:xfrm>
            <a:off x="176375" y="1484353"/>
            <a:ext cx="6026775" cy="315215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48" name="Google Shape;348;p35"/>
          <p:cNvSpPr/>
          <p:nvPr/>
        </p:nvSpPr>
        <p:spPr>
          <a:xfrm rot="9453296">
            <a:off x="3949632" y="3554776"/>
            <a:ext cx="1195136" cy="297948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5"/>
          <p:cNvSpPr txBox="1"/>
          <p:nvPr/>
        </p:nvSpPr>
        <p:spPr>
          <a:xfrm>
            <a:off x="6536690" y="1348105"/>
            <a:ext cx="2307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new record</a:t>
            </a:r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Edit record</a:t>
            </a:r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Delete record</a:t>
            </a:r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DBAB9FB6-BDFD-5DDF-7403-7C9D527560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13</a:t>
            </a:fld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Admin Panel &gt; Add Subject Combination</a:t>
            </a:r>
            <a:endParaRPr/>
          </a:p>
        </p:txBody>
      </p:sp>
      <p:sp>
        <p:nvSpPr>
          <p:cNvPr id="356" name="Google Shape;356;p36"/>
          <p:cNvSpPr/>
          <p:nvPr/>
        </p:nvSpPr>
        <p:spPr>
          <a:xfrm>
            <a:off x="395103" y="627560"/>
            <a:ext cx="321028" cy="321028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6"/>
          <p:cNvSpPr txBox="1"/>
          <p:nvPr/>
        </p:nvSpPr>
        <p:spPr>
          <a:xfrm>
            <a:off x="6536690" y="1348105"/>
            <a:ext cx="2306955" cy="6140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New data added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184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58" name="Google Shape;358;p36"/>
          <p:cNvPicPr preferRelativeResize="0"/>
          <p:nvPr/>
        </p:nvPicPr>
        <p:blipFill rotWithShape="1">
          <a:blip r:embed="rId3">
            <a:alphaModFix/>
          </a:blip>
          <a:srcRect t="4069" b="4069"/>
          <a:stretch/>
        </p:blipFill>
        <p:spPr>
          <a:xfrm>
            <a:off x="248075" y="1329225"/>
            <a:ext cx="6390801" cy="171155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6"/>
          <p:cNvSpPr/>
          <p:nvPr/>
        </p:nvSpPr>
        <p:spPr>
          <a:xfrm rot="7768163">
            <a:off x="6566072" y="3425148"/>
            <a:ext cx="759361" cy="43436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0" name="Google Shape;360;p36"/>
          <p:cNvPicPr preferRelativeResize="0"/>
          <p:nvPr/>
        </p:nvPicPr>
        <p:blipFill rotWithShape="1">
          <a:blip r:embed="rId4">
            <a:alphaModFix/>
          </a:blip>
          <a:srcRect t="10698" b="10690"/>
          <a:stretch/>
        </p:blipFill>
        <p:spPr>
          <a:xfrm>
            <a:off x="194700" y="3117925"/>
            <a:ext cx="6497549" cy="183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1DC7D84A-4858-C78D-B53F-D28EF639564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14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Admin panel &gt;  Subject Combination</a:t>
            </a:r>
            <a:endParaRPr/>
          </a:p>
        </p:txBody>
      </p:sp>
      <p:sp>
        <p:nvSpPr>
          <p:cNvPr id="366" name="Google Shape;366;p37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7"/>
          <p:cNvSpPr txBox="1">
            <a:spLocks noGrp="1"/>
          </p:cNvSpPr>
          <p:nvPr>
            <p:ph type="body" idx="2"/>
          </p:nvPr>
        </p:nvSpPr>
        <p:spPr>
          <a:xfrm>
            <a:off x="4396124" y="1537990"/>
            <a:ext cx="1878900" cy="44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9" name="Google Shape;369;p37"/>
          <p:cNvPicPr preferRelativeResize="0"/>
          <p:nvPr/>
        </p:nvPicPr>
        <p:blipFill rotWithShape="1">
          <a:blip r:embed="rId3">
            <a:alphaModFix/>
          </a:blip>
          <a:srcRect l="4270" r="4279"/>
          <a:stretch/>
        </p:blipFill>
        <p:spPr>
          <a:xfrm>
            <a:off x="106875" y="1435125"/>
            <a:ext cx="6168201" cy="351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B96A22D7-B093-70B7-A2FC-99BDC264954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15</a:t>
            </a:fld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Admin Panel &gt; Student Registration</a:t>
            </a:r>
            <a:endParaRPr/>
          </a:p>
        </p:txBody>
      </p:sp>
      <p:sp>
        <p:nvSpPr>
          <p:cNvPr id="376" name="Google Shape;376;p38"/>
          <p:cNvSpPr/>
          <p:nvPr/>
        </p:nvSpPr>
        <p:spPr>
          <a:xfrm>
            <a:off x="395103" y="627560"/>
            <a:ext cx="321028" cy="321028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38"/>
          <p:cNvSpPr txBox="1"/>
          <p:nvPr/>
        </p:nvSpPr>
        <p:spPr>
          <a:xfrm>
            <a:off x="6536690" y="1348105"/>
            <a:ext cx="2307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</a:t>
            </a:r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Only shows the admin who logged in</a:t>
            </a:r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 l="835" r="826"/>
          <a:stretch/>
        </p:blipFill>
        <p:spPr>
          <a:xfrm>
            <a:off x="107325" y="1414475"/>
            <a:ext cx="3300250" cy="3664725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8"/>
          <p:cNvSpPr/>
          <p:nvPr/>
        </p:nvSpPr>
        <p:spPr>
          <a:xfrm rot="-9399541">
            <a:off x="7182787" y="2437788"/>
            <a:ext cx="1426544" cy="267945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0" name="Google Shape;380;p38"/>
          <p:cNvPicPr preferRelativeResize="0"/>
          <p:nvPr/>
        </p:nvPicPr>
        <p:blipFill rotWithShape="1">
          <a:blip r:embed="rId4">
            <a:alphaModFix/>
          </a:blip>
          <a:srcRect t="2125" b="2134"/>
          <a:stretch/>
        </p:blipFill>
        <p:spPr>
          <a:xfrm>
            <a:off x="3810650" y="1588775"/>
            <a:ext cx="2837325" cy="33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EC1F7046-FAF1-F430-6AE2-233C557F26E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16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Admin Panel &gt; Info Update</a:t>
            </a:r>
            <a:endParaRPr/>
          </a:p>
        </p:txBody>
      </p:sp>
      <p:sp>
        <p:nvSpPr>
          <p:cNvPr id="387" name="Google Shape;387;p39"/>
          <p:cNvSpPr/>
          <p:nvPr/>
        </p:nvSpPr>
        <p:spPr>
          <a:xfrm>
            <a:off x="395103" y="627560"/>
            <a:ext cx="321028" cy="321028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39"/>
          <p:cNvSpPr txBox="1"/>
          <p:nvPr/>
        </p:nvSpPr>
        <p:spPr>
          <a:xfrm>
            <a:off x="6536690" y="1348105"/>
            <a:ext cx="2307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Edit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Edit record</a:t>
            </a:r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89" name="Google Shape;389;p39"/>
          <p:cNvPicPr preferRelativeResize="0"/>
          <p:nvPr/>
        </p:nvPicPr>
        <p:blipFill rotWithShape="1">
          <a:blip r:embed="rId3">
            <a:alphaModFix/>
          </a:blip>
          <a:srcRect l="159" r="149"/>
          <a:stretch/>
        </p:blipFill>
        <p:spPr>
          <a:xfrm>
            <a:off x="141000" y="1566100"/>
            <a:ext cx="6395699" cy="32045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4CB721C1-B5F2-7E34-8D43-0DBF4DEE0CF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17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0"/>
          <p:cNvSpPr txBox="1">
            <a:spLocks noGrp="1"/>
          </p:cNvSpPr>
          <p:nvPr>
            <p:ph type="title"/>
          </p:nvPr>
        </p:nvSpPr>
        <p:spPr>
          <a:xfrm>
            <a:off x="827610" y="369080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Searh Result Interface </a:t>
            </a:r>
            <a:endParaRPr/>
          </a:p>
        </p:txBody>
      </p:sp>
      <p:sp>
        <p:nvSpPr>
          <p:cNvPr id="396" name="Google Shape;396;p40"/>
          <p:cNvSpPr txBox="1"/>
          <p:nvPr/>
        </p:nvSpPr>
        <p:spPr>
          <a:xfrm>
            <a:off x="6371590" y="1347470"/>
            <a:ext cx="2456180" cy="645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Showed Result after search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7" name="Google Shape;397;p40"/>
          <p:cNvPicPr preferRelativeResize="0"/>
          <p:nvPr/>
        </p:nvPicPr>
        <p:blipFill rotWithShape="1">
          <a:blip r:embed="rId3">
            <a:alphaModFix/>
          </a:blip>
          <a:srcRect t="10202" b="10210"/>
          <a:stretch/>
        </p:blipFill>
        <p:spPr>
          <a:xfrm>
            <a:off x="618050" y="1440175"/>
            <a:ext cx="5258400" cy="351192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98" name="Google Shape;398;p40"/>
          <p:cNvSpPr/>
          <p:nvPr/>
        </p:nvSpPr>
        <p:spPr>
          <a:xfrm rot="10800000">
            <a:off x="8100060" y="3939540"/>
            <a:ext cx="759460" cy="43434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9" name="Google Shape;399;p40"/>
          <p:cNvGrpSpPr/>
          <p:nvPr/>
        </p:nvGrpSpPr>
        <p:grpSpPr>
          <a:xfrm>
            <a:off x="367520" y="600505"/>
            <a:ext cx="309022" cy="315499"/>
            <a:chOff x="3951850" y="2985350"/>
            <a:chExt cx="407950" cy="416500"/>
          </a:xfrm>
        </p:grpSpPr>
        <p:sp>
          <p:nvSpPr>
            <p:cNvPr id="400" name="Google Shape;400;p40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51221782-365F-5745-1EBD-9EFC8DEE9A2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18</a:t>
            </a:fld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1"/>
          <p:cNvSpPr txBox="1">
            <a:spLocks noGrp="1"/>
          </p:cNvSpPr>
          <p:nvPr>
            <p:ph type="title"/>
          </p:nvPr>
        </p:nvSpPr>
        <p:spPr>
          <a:xfrm>
            <a:off x="827610" y="369080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Searh Result</a:t>
            </a:r>
            <a:endParaRPr/>
          </a:p>
        </p:txBody>
      </p:sp>
      <p:sp>
        <p:nvSpPr>
          <p:cNvPr id="410" name="Google Shape;410;p41"/>
          <p:cNvSpPr txBox="1"/>
          <p:nvPr/>
        </p:nvSpPr>
        <p:spPr>
          <a:xfrm>
            <a:off x="6551615" y="1360320"/>
            <a:ext cx="24561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 Specific Result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</a:t>
            </a:r>
            <a:r>
              <a:rPr lang="en-GB" sz="1600" b="1">
                <a:latin typeface="Times New Roman"/>
                <a:ea typeface="Times New Roman"/>
                <a:cs typeface="Times New Roman"/>
                <a:sym typeface="Times New Roman"/>
              </a:rPr>
              <a:t>Roll </a:t>
            </a:r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GB" sz="1600" b="1">
                <a:latin typeface="Times New Roman"/>
                <a:ea typeface="Times New Roman"/>
                <a:cs typeface="Times New Roman"/>
                <a:sym typeface="Times New Roman"/>
              </a:rPr>
              <a:t>Select Class</a:t>
            </a: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⮚"/>
            </a:pPr>
            <a:r>
              <a:rPr lang="en-GB" sz="1600" b="1">
                <a:latin typeface="Times New Roman"/>
                <a:ea typeface="Times New Roman"/>
                <a:cs typeface="Times New Roman"/>
                <a:sym typeface="Times New Roman"/>
              </a:rPr>
              <a:t>Search</a:t>
            </a: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11" name="Google Shape;411;p41"/>
          <p:cNvPicPr preferRelativeResize="0"/>
          <p:nvPr/>
        </p:nvPicPr>
        <p:blipFill rotWithShape="1">
          <a:blip r:embed="rId3">
            <a:alphaModFix/>
          </a:blip>
          <a:srcRect t="4504" b="4504"/>
          <a:stretch/>
        </p:blipFill>
        <p:spPr>
          <a:xfrm>
            <a:off x="293375" y="1851650"/>
            <a:ext cx="6078226" cy="271320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12" name="Google Shape;412;p41"/>
          <p:cNvSpPr/>
          <p:nvPr/>
        </p:nvSpPr>
        <p:spPr>
          <a:xfrm rot="10800000">
            <a:off x="6086000" y="4006450"/>
            <a:ext cx="1435500" cy="434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3" name="Google Shape;413;p41"/>
          <p:cNvGrpSpPr/>
          <p:nvPr/>
        </p:nvGrpSpPr>
        <p:grpSpPr>
          <a:xfrm>
            <a:off x="367520" y="600505"/>
            <a:ext cx="309022" cy="315499"/>
            <a:chOff x="3951850" y="2985350"/>
            <a:chExt cx="407950" cy="416500"/>
          </a:xfrm>
        </p:grpSpPr>
        <p:sp>
          <p:nvSpPr>
            <p:cNvPr id="414" name="Google Shape;414;p4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41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41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41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solidFill>
              <a:schemeClr val="lt1"/>
            </a:solidFill>
            <a:ln w="2540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B1E5EFF4-6F3D-2EED-6A6A-F315A064DB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19</a:t>
            </a:fld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4"/>
          <p:cNvSpPr txBox="1"/>
          <p:nvPr/>
        </p:nvSpPr>
        <p:spPr>
          <a:xfrm>
            <a:off x="1093650" y="1015825"/>
            <a:ext cx="6956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lang="en-GB" sz="6000" b="1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Introduction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8" name="Google Shape;238;p24"/>
          <p:cNvSpPr txBox="1"/>
          <p:nvPr/>
        </p:nvSpPr>
        <p:spPr>
          <a:xfrm>
            <a:off x="681525" y="2751775"/>
            <a:ext cx="13245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39" name="Google Shape;239;p24"/>
          <p:cNvSpPr txBox="1"/>
          <p:nvPr/>
        </p:nvSpPr>
        <p:spPr>
          <a:xfrm>
            <a:off x="681525" y="2468875"/>
            <a:ext cx="7406700" cy="17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mes New Roman"/>
              <a:buChar char="➔"/>
            </a:pPr>
            <a:r>
              <a:rPr lang="en-GB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Made for students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mes New Roman"/>
              <a:buChar char="➔"/>
            </a:pPr>
            <a:r>
              <a:rPr lang="en-GB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more hassles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lvl="0" indent="-285750" algn="l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mes New Roman"/>
              <a:buChar char="➔"/>
            </a:pPr>
            <a:r>
              <a:rPr lang="en-GB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Suitable accommodations for every student</a:t>
            </a:r>
            <a:endParaRPr sz="2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6FCF0E98-0625-B5E6-1012-289CFD7EEBD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Student Result</a:t>
            </a:r>
            <a:endParaRPr/>
          </a:p>
        </p:txBody>
      </p:sp>
      <p:pic>
        <p:nvPicPr>
          <p:cNvPr id="424" name="Google Shape;424;p42" descr="C:\Users\Saad Ahmed\Downloads\New folder\Studednt.PNGStuded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533" y="2085023"/>
            <a:ext cx="7727315" cy="1971675"/>
          </a:xfrm>
          <a:prstGeom prst="rect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CFF09BD1-6A76-4100-7238-474BE262054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20</a:t>
            </a:fld>
            <a:endParaRPr dirty="0"/>
          </a:p>
        </p:txBody>
      </p:sp>
    </p:spTree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Admin Panel &gt; Edit Notice</a:t>
            </a:r>
            <a:endParaRPr/>
          </a:p>
        </p:txBody>
      </p:sp>
      <p:sp>
        <p:nvSpPr>
          <p:cNvPr id="431" name="Google Shape;431;p43"/>
          <p:cNvSpPr/>
          <p:nvPr/>
        </p:nvSpPr>
        <p:spPr>
          <a:xfrm>
            <a:off x="395103" y="627560"/>
            <a:ext cx="321028" cy="321028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43"/>
          <p:cNvSpPr txBox="1"/>
          <p:nvPr/>
        </p:nvSpPr>
        <p:spPr>
          <a:xfrm>
            <a:off x="6536690" y="1348105"/>
            <a:ext cx="2307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Notice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•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 New Notice</a:t>
            </a:r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33" name="Google Shape;433;p43"/>
          <p:cNvPicPr preferRelativeResize="0"/>
          <p:nvPr/>
        </p:nvPicPr>
        <p:blipFill rotWithShape="1">
          <a:blip r:embed="rId3">
            <a:alphaModFix/>
          </a:blip>
          <a:srcRect t="13631" b="13631"/>
          <a:stretch/>
        </p:blipFill>
        <p:spPr>
          <a:xfrm>
            <a:off x="107325" y="1516050"/>
            <a:ext cx="5965349" cy="209975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pic>
        <p:nvPicPr>
          <p:cNvPr id="434" name="Google Shape;434;p43" descr="Screenshot (7)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7325" y="3691335"/>
            <a:ext cx="5524800" cy="1349291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5421E15B-5653-4747-0BDD-4910869CADD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21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Admin Panel &gt; Edit Notice &gt; OUTPUT</a:t>
            </a:r>
            <a:endParaRPr/>
          </a:p>
        </p:txBody>
      </p:sp>
      <p:sp>
        <p:nvSpPr>
          <p:cNvPr id="441" name="Google Shape;441;p44"/>
          <p:cNvSpPr/>
          <p:nvPr/>
        </p:nvSpPr>
        <p:spPr>
          <a:xfrm>
            <a:off x="395103" y="627560"/>
            <a:ext cx="321028" cy="321028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2" name="Google Shape;442;p44"/>
          <p:cNvPicPr preferRelativeResize="0"/>
          <p:nvPr/>
        </p:nvPicPr>
        <p:blipFill rotWithShape="1">
          <a:blip r:embed="rId3">
            <a:alphaModFix/>
          </a:blip>
          <a:srcRect t="10986" b="10986"/>
          <a:stretch/>
        </p:blipFill>
        <p:spPr>
          <a:xfrm>
            <a:off x="190213" y="1534800"/>
            <a:ext cx="6506525" cy="2746276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44"/>
          <p:cNvSpPr/>
          <p:nvPr/>
        </p:nvSpPr>
        <p:spPr>
          <a:xfrm rot="10499678">
            <a:off x="6085514" y="2606671"/>
            <a:ext cx="814908" cy="32826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4C218A3A-2C19-15D5-2B8B-CEB106BE4F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22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Home Page &gt; Notice Bar</a:t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6501765" y="1480185"/>
            <a:ext cx="2456100" cy="20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Notice Bar</a:t>
            </a:r>
            <a:endParaRPr sz="20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GB"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Notice from Database</a:t>
            </a:r>
            <a:endParaRPr sz="20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GB"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Latest 3 notices</a:t>
            </a:r>
            <a:endParaRPr sz="20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GB"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Shows Date</a:t>
            </a:r>
            <a:endParaRPr sz="20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GB" sz="20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Moving</a:t>
            </a:r>
            <a:endParaRPr sz="200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1" name="Google Shape;451;p45"/>
          <p:cNvPicPr preferRelativeResize="0"/>
          <p:nvPr/>
        </p:nvPicPr>
        <p:blipFill rotWithShape="1">
          <a:blip r:embed="rId3">
            <a:alphaModFix/>
          </a:blip>
          <a:srcRect t="9415" b="9415"/>
          <a:stretch/>
        </p:blipFill>
        <p:spPr>
          <a:xfrm>
            <a:off x="179070" y="1419225"/>
            <a:ext cx="5732779" cy="2617469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452" name="Google Shape;452;p45"/>
          <p:cNvSpPr/>
          <p:nvPr/>
        </p:nvSpPr>
        <p:spPr>
          <a:xfrm rot="8220110">
            <a:off x="3208397" y="2536273"/>
            <a:ext cx="1463544" cy="51494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5"/>
          <p:cNvSpPr/>
          <p:nvPr/>
        </p:nvSpPr>
        <p:spPr>
          <a:xfrm>
            <a:off x="395000" y="623287"/>
            <a:ext cx="347787" cy="303492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C4716FC5-BD25-6ED8-15B7-FD19F5443D1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23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Ftuture Works </a:t>
            </a:r>
            <a:endParaRPr/>
          </a:p>
        </p:txBody>
      </p:sp>
      <p:sp>
        <p:nvSpPr>
          <p:cNvPr id="459" name="Google Shape;459;p46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mes New Roman"/>
              <a:buChar char="➢"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We will add teachers login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mes New Roman"/>
              <a:buChar char="➢"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We will add filteration of failed students 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Font typeface="Times New Roman"/>
              <a:buChar char="➢"/>
            </a:pPr>
            <a:r>
              <a:rPr lang="en-GB" b="1">
                <a:latin typeface="Times New Roman"/>
                <a:ea typeface="Times New Roman"/>
                <a:cs typeface="Times New Roman"/>
                <a:sym typeface="Times New Roman"/>
              </a:rPr>
              <a:t>Student registration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538CF09F-0406-39D0-DA4C-4AC9AD0B758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24</a:t>
            </a:fld>
            <a:endParaRPr dirty="0"/>
          </a:p>
        </p:txBody>
      </p:sp>
    </p:spTree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47"/>
          <p:cNvGrpSpPr/>
          <p:nvPr/>
        </p:nvGrpSpPr>
        <p:grpSpPr>
          <a:xfrm>
            <a:off x="2053393" y="611571"/>
            <a:ext cx="5043757" cy="907708"/>
            <a:chOff x="-1535283" y="1287960"/>
            <a:chExt cx="11486579" cy="2067200"/>
          </a:xfrm>
        </p:grpSpPr>
        <p:sp>
          <p:nvSpPr>
            <p:cNvPr id="466" name="Google Shape;466;p47"/>
            <p:cNvSpPr/>
            <p:nvPr/>
          </p:nvSpPr>
          <p:spPr>
            <a:xfrm>
              <a:off x="8699476" y="12879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67" name="Google Shape;467;p47"/>
            <p:cNvSpPr/>
            <p:nvPr/>
          </p:nvSpPr>
          <p:spPr>
            <a:xfrm rot="10800000" flipH="1">
              <a:off x="-308909" y="1697039"/>
              <a:ext cx="9030600" cy="12438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68" name="Google Shape;468;p47"/>
            <p:cNvSpPr/>
            <p:nvPr/>
          </p:nvSpPr>
          <p:spPr>
            <a:xfrm rot="10800000" flipH="1">
              <a:off x="8707496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69" name="Google Shape;469;p47"/>
            <p:cNvSpPr/>
            <p:nvPr/>
          </p:nvSpPr>
          <p:spPr>
            <a:xfrm flipH="1">
              <a:off x="-1535283" y="1697043"/>
              <a:ext cx="1243800" cy="12438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70" name="Google Shape;470;p47"/>
            <p:cNvSpPr/>
            <p:nvPr/>
          </p:nvSpPr>
          <p:spPr>
            <a:xfrm rot="10800000">
              <a:off x="-1535278" y="2940860"/>
              <a:ext cx="1243800" cy="414300"/>
            </a:xfrm>
            <a:prstGeom prst="triangle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471" name="Google Shape;471;p47"/>
          <p:cNvSpPr txBox="1">
            <a:spLocks noGrp="1"/>
          </p:cNvSpPr>
          <p:nvPr>
            <p:ph type="ctrTitle" idx="4294967295"/>
          </p:nvPr>
        </p:nvSpPr>
        <p:spPr>
          <a:xfrm>
            <a:off x="2613475" y="800400"/>
            <a:ext cx="3917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lang="en-GB"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Conclution</a:t>
            </a:r>
            <a:endParaRPr sz="3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72" name="Google Shape;472;p47"/>
          <p:cNvSpPr txBox="1">
            <a:spLocks noGrp="1"/>
          </p:cNvSpPr>
          <p:nvPr>
            <p:ph type="subTitle" idx="4294967295"/>
          </p:nvPr>
        </p:nvSpPr>
        <p:spPr>
          <a:xfrm>
            <a:off x="2616200" y="1779905"/>
            <a:ext cx="3917315" cy="23094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429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3F5378"/>
              </a:buClr>
              <a:buSzPts val="1800"/>
              <a:buFont typeface="Times New Roman"/>
              <a:buChar char="❖"/>
            </a:pPr>
            <a:r>
              <a:rPr lang="en-GB" sz="1800" b="1" i="0" u="none" strike="noStrike" cap="none">
                <a:solidFill>
                  <a:srgbClr val="3F537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have try to make a result management web site</a:t>
            </a:r>
            <a:endParaRPr sz="1800" b="1" i="0" u="none" strike="noStrike" cap="none">
              <a:solidFill>
                <a:srgbClr val="3F537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5378"/>
              </a:buClr>
              <a:buSzPts val="1800"/>
              <a:buFont typeface="Times New Roman"/>
              <a:buChar char="❖"/>
            </a:pPr>
            <a:r>
              <a:rPr lang="en-GB" sz="1800" b="1" i="0" u="none" strike="noStrike" cap="none">
                <a:solidFill>
                  <a:srgbClr val="3F537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Student can easy to access their result</a:t>
            </a:r>
            <a:endParaRPr sz="1800" b="1" i="0" u="none" strike="noStrike" cap="none">
              <a:solidFill>
                <a:srgbClr val="3F5378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47"/>
          <p:cNvSpPr txBox="1">
            <a:spLocks noGrp="1"/>
          </p:cNvSpPr>
          <p:nvPr>
            <p:ph type="ctrTitle" idx="4294967295"/>
          </p:nvPr>
        </p:nvSpPr>
        <p:spPr>
          <a:xfrm>
            <a:off x="2613475" y="3693600"/>
            <a:ext cx="3917100" cy="53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lang="en-GB" sz="3000" b="1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10%</a:t>
            </a:r>
            <a:endParaRPr sz="3000" b="1" i="0" u="none" strike="noStrike" cap="none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472C8DB6-3DC0-9073-193D-0171471ED9E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25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26</a:t>
            </a:fld>
            <a:endParaRPr dirty="0"/>
          </a:p>
        </p:txBody>
      </p:sp>
      <p:sp>
        <p:nvSpPr>
          <p:cNvPr id="480" name="Google Shape;480;p48"/>
          <p:cNvSpPr txBox="1">
            <a:spLocks noGrp="1"/>
          </p:cNvSpPr>
          <p:nvPr>
            <p:ph type="ctrTitle" idx="4294967295"/>
          </p:nvPr>
        </p:nvSpPr>
        <p:spPr>
          <a:xfrm>
            <a:off x="1259275" y="2356145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lang="en-GB" sz="6000" b="1" i="0" u="none" strike="noStrike" cap="non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THANK YOU!</a:t>
            </a:r>
            <a:endParaRPr sz="6000" b="1" i="0" u="none" strike="noStrike" cap="none">
              <a:solidFill>
                <a:schemeClr val="accent5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481" name="Google Shape;481;p48"/>
          <p:cNvGrpSpPr/>
          <p:nvPr/>
        </p:nvGrpSpPr>
        <p:grpSpPr>
          <a:xfrm>
            <a:off x="3716655" y="744220"/>
            <a:ext cx="1676400" cy="1607185"/>
            <a:chOff x="8074325" y="4438852"/>
            <a:chExt cx="720160" cy="690579"/>
          </a:xfrm>
        </p:grpSpPr>
        <p:sp>
          <p:nvSpPr>
            <p:cNvPr id="482" name="Google Shape;482;p48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3" name="Google Shape;483;p48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48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48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48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7" name="Google Shape;487;p48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>
            <a:spLocks noGrp="1"/>
          </p:cNvSpPr>
          <p:nvPr>
            <p:ph type="ctrTitle" idx="4294967295"/>
          </p:nvPr>
        </p:nvSpPr>
        <p:spPr>
          <a:xfrm>
            <a:off x="1331665" y="267630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lang="en-GB" sz="6000" b="1" i="0" u="none" strike="noStrike" cap="non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Problem </a:t>
            </a:r>
            <a:endParaRPr sz="6000" b="1" i="0" u="none" strike="noStrike" cap="none">
              <a:solidFill>
                <a:schemeClr val="accent5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46" name="Google Shape;246;p25"/>
          <p:cNvSpPr txBox="1"/>
          <p:nvPr/>
        </p:nvSpPr>
        <p:spPr>
          <a:xfrm>
            <a:off x="1547495" y="1851660"/>
            <a:ext cx="6593840" cy="213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mes New Roman"/>
              <a:buChar char="➔"/>
            </a:pPr>
            <a:r>
              <a:rPr lang="en-GB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Lost of data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mes New Roman"/>
              <a:buChar char="➔"/>
            </a:pPr>
            <a:r>
              <a:rPr lang="en-GB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Miscalculation 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mes New Roman"/>
              <a:buChar char="➔"/>
            </a:pPr>
            <a:r>
              <a:rPr lang="en-GB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corruption 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mes New Roman"/>
              <a:buChar char="➔"/>
            </a:pPr>
            <a:r>
              <a:rPr lang="en-GB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 to edit afterwards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mes New Roman"/>
              <a:buChar char="➔"/>
            </a:pPr>
            <a:r>
              <a:rPr lang="en-GB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Hard to access  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659B7B00-8379-606D-C67E-E7131AA92BF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3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 txBox="1">
            <a:spLocks noGrp="1"/>
          </p:cNvSpPr>
          <p:nvPr>
            <p:ph type="ctrTitle" idx="4294967295"/>
          </p:nvPr>
        </p:nvSpPr>
        <p:spPr>
          <a:xfrm>
            <a:off x="1331665" y="267630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lang="en-GB" sz="6000" b="1" i="0" u="none" strike="noStrike" cap="non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Objectives</a:t>
            </a:r>
            <a:endParaRPr sz="6000" b="1" i="0" u="none" strike="noStrike" cap="none">
              <a:solidFill>
                <a:schemeClr val="accent5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253" name="Google Shape;253;p26"/>
          <p:cNvGrpSpPr/>
          <p:nvPr/>
        </p:nvGrpSpPr>
        <p:grpSpPr>
          <a:xfrm>
            <a:off x="2078990" y="387985"/>
            <a:ext cx="803910" cy="887095"/>
            <a:chOff x="9901824" y="937343"/>
            <a:chExt cx="744273" cy="793950"/>
          </a:xfrm>
        </p:grpSpPr>
        <p:grpSp>
          <p:nvGrpSpPr>
            <p:cNvPr id="254" name="Google Shape;254;p26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255" name="Google Shape;255;p26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6" name="Google Shape;256;p26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7" name="Google Shape;257;p26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8" name="Google Shape;258;p26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p26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0" name="Google Shape;260;p26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1" name="Google Shape;261;p26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2" name="Google Shape;262;p26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3" name="Google Shape;263;p26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4" name="Google Shape;264;p26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5" name="Google Shape;265;p26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26"/>
          <p:cNvSpPr txBox="1"/>
          <p:nvPr/>
        </p:nvSpPr>
        <p:spPr>
          <a:xfrm>
            <a:off x="1547495" y="1851660"/>
            <a:ext cx="6593840" cy="213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mes New Roman"/>
              <a:buChar char="❖"/>
            </a:pPr>
            <a:r>
              <a:rPr lang="en-GB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it easy to maintain results of an institution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mes New Roman"/>
              <a:buChar char="❖"/>
            </a:pPr>
            <a:r>
              <a:rPr lang="en-GB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Hassle free result publish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mes New Roman"/>
              <a:buChar char="❖"/>
            </a:pPr>
            <a:r>
              <a:rPr lang="en-GB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Easy for students to access 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93D4FD66-3859-8C0B-8453-A8A752C8994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4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7"/>
          <p:cNvSpPr txBox="1">
            <a:spLocks noGrp="1"/>
          </p:cNvSpPr>
          <p:nvPr>
            <p:ph type="ctrTitle" idx="4294967295"/>
          </p:nvPr>
        </p:nvSpPr>
        <p:spPr>
          <a:xfrm>
            <a:off x="1275150" y="195875"/>
            <a:ext cx="65937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Roboto Condensed"/>
              <a:buNone/>
            </a:pPr>
            <a:r>
              <a:rPr lang="en-GB" sz="6000" b="1" i="0" u="none" strike="noStrike" cap="none">
                <a:solidFill>
                  <a:srgbClr val="26324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🔨 </a:t>
            </a:r>
            <a:r>
              <a:rPr lang="en-GB" sz="6000" b="1" i="0" u="none" strike="noStrike" cap="none">
                <a:solidFill>
                  <a:schemeClr val="accent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Tools</a:t>
            </a:r>
            <a:endParaRPr sz="6000" b="1" i="0" u="none" strike="noStrike" cap="none">
              <a:solidFill>
                <a:schemeClr val="accent5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77" name="Google Shape;277;p27"/>
          <p:cNvSpPr txBox="1">
            <a:spLocks noGrp="1"/>
          </p:cNvSpPr>
          <p:nvPr>
            <p:ph type="subTitle" idx="4294967295"/>
          </p:nvPr>
        </p:nvSpPr>
        <p:spPr>
          <a:xfrm>
            <a:off x="1187450" y="1704975"/>
            <a:ext cx="6593840" cy="2136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mes New Roman"/>
              <a:buChar char="❏"/>
            </a:pPr>
            <a:r>
              <a:rPr lang="en-GB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HTML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mes New Roman"/>
              <a:buChar char="❏"/>
            </a:pPr>
            <a:r>
              <a:rPr lang="en-GB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CSS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mes New Roman"/>
              <a:buChar char="❏"/>
            </a:pPr>
            <a:r>
              <a:rPr lang="en-GB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Boostrap 5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mes New Roman"/>
              <a:buChar char="❏"/>
            </a:pPr>
            <a:r>
              <a:rPr lang="en-GB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PHP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mes New Roman"/>
              <a:buChar char="❏"/>
            </a:pPr>
            <a:r>
              <a:rPr lang="en-GB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MYSQL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imes New Roman"/>
              <a:buChar char="❏"/>
            </a:pPr>
            <a:r>
              <a:rPr lang="en-GB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JavaScript</a:t>
            </a:r>
            <a:endParaRPr sz="2000" b="1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F39912F6-BB17-81C7-013B-B6D2F6C36C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5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software flowchart&#10;&#10;Description automatically generated">
            <a:extLst>
              <a:ext uri="{FF2B5EF4-FFF2-40B4-BE49-F238E27FC236}">
                <a16:creationId xmlns:a16="http://schemas.microsoft.com/office/drawing/2014/main" id="{0CF7431F-5A2A-9C58-2323-143E6A8008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445" y="699745"/>
            <a:ext cx="7346463" cy="3599054"/>
          </a:xfrm>
          <a:prstGeom prst="rect">
            <a:avLst/>
          </a:prstGeom>
        </p:spPr>
      </p:pic>
      <p:sp>
        <p:nvSpPr>
          <p:cNvPr id="4" name="Google Shape;479;p48">
            <a:extLst>
              <a:ext uri="{FF2B5EF4-FFF2-40B4-BE49-F238E27FC236}">
                <a16:creationId xmlns:a16="http://schemas.microsoft.com/office/drawing/2014/main" id="{1D937AE7-C09D-84F6-55A1-552C22E7BBB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6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Home Page</a:t>
            </a:r>
            <a:endParaRPr/>
          </a:p>
        </p:txBody>
      </p:sp>
      <p:pic>
        <p:nvPicPr>
          <p:cNvPr id="291" name="Google Shape;291;p29"/>
          <p:cNvPicPr preferRelativeResize="0"/>
          <p:nvPr/>
        </p:nvPicPr>
        <p:blipFill rotWithShape="1">
          <a:blip r:embed="rId3">
            <a:alphaModFix/>
          </a:blip>
          <a:srcRect t="1978" b="1987"/>
          <a:stretch/>
        </p:blipFill>
        <p:spPr>
          <a:xfrm>
            <a:off x="179070" y="1409065"/>
            <a:ext cx="6033136" cy="273621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92" name="Google Shape;292;p29"/>
          <p:cNvSpPr txBox="1"/>
          <p:nvPr/>
        </p:nvSpPr>
        <p:spPr>
          <a:xfrm>
            <a:off x="6501765" y="1480185"/>
            <a:ext cx="24561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Contents</a:t>
            </a:r>
            <a:endParaRPr sz="20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GB" sz="2000" i="0" u="none" strike="noStrike" cap="none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Header</a:t>
            </a:r>
            <a:endParaRPr sz="2000" i="0" u="none" strike="noStrike" cap="none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GB" sz="2000" i="0" u="none" strike="noStrike" cap="none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Notice Bar</a:t>
            </a:r>
            <a:endParaRPr sz="2000" i="0" u="none" strike="noStrike" cap="none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GB" sz="2000" i="0" u="none" strike="noStrike" cap="none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Navegation Bar</a:t>
            </a:r>
            <a:endParaRPr sz="2000" i="0" u="none" strike="noStrike" cap="none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Noto Sans Symbols"/>
              <a:buChar char="⮚"/>
            </a:pPr>
            <a:r>
              <a:rPr lang="en-GB" sz="2000" i="0" u="none" strike="noStrike" cap="none">
                <a:highlight>
                  <a:schemeClr val="lt1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Top Three Result</a:t>
            </a:r>
            <a:endParaRPr sz="2000" i="0" u="none" strike="noStrike" cap="none">
              <a:highlight>
                <a:schemeClr val="lt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93" name="Google Shape;293;p29" descr="C:\Users\Saad Ahmed\Downloads\New folder\Capture.PNGCaptur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6265" y="3803490"/>
            <a:ext cx="6402068" cy="1205230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294" name="Google Shape;294;p29"/>
          <p:cNvSpPr/>
          <p:nvPr/>
        </p:nvSpPr>
        <p:spPr>
          <a:xfrm>
            <a:off x="395000" y="623287"/>
            <a:ext cx="347787" cy="303492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806B4874-4FCB-DF9D-2E63-5A30AA451B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7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Admin Panel</a:t>
            </a:r>
            <a:endParaRPr/>
          </a:p>
        </p:txBody>
      </p:sp>
      <p:sp>
        <p:nvSpPr>
          <p:cNvPr id="301" name="Google Shape;301;p30"/>
          <p:cNvSpPr/>
          <p:nvPr/>
        </p:nvSpPr>
        <p:spPr>
          <a:xfrm>
            <a:off x="395103" y="627560"/>
            <a:ext cx="321028" cy="321028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2" name="Google Shape;302;p30"/>
          <p:cNvSpPr txBox="1"/>
          <p:nvPr/>
        </p:nvSpPr>
        <p:spPr>
          <a:xfrm>
            <a:off x="2987675" y="1924050"/>
            <a:ext cx="2823300" cy="20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❖"/>
            </a:pPr>
            <a:r>
              <a:rPr lang="en-GB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Edit Admi</a:t>
            </a: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Student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imes New Roman"/>
              <a:buChar char="❖"/>
            </a:pPr>
            <a:r>
              <a:rPr lang="en-GB" sz="2400">
                <a:latin typeface="Times New Roman"/>
                <a:ea typeface="Times New Roman"/>
                <a:cs typeface="Times New Roman"/>
                <a:sym typeface="Times New Roman"/>
              </a:rPr>
              <a:t>Search Result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❖"/>
            </a:pPr>
            <a:r>
              <a:rPr lang="en-GB" sz="24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Edit Notice</a:t>
            </a:r>
            <a:endParaRPr sz="2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9095CDD5-E866-0631-172B-6F416250F6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8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Admin Login</a:t>
            </a:r>
            <a:endParaRPr/>
          </a:p>
        </p:txBody>
      </p:sp>
      <p:sp>
        <p:nvSpPr>
          <p:cNvPr id="309" name="Google Shape;309;p31"/>
          <p:cNvSpPr/>
          <p:nvPr/>
        </p:nvSpPr>
        <p:spPr>
          <a:xfrm>
            <a:off x="395103" y="627560"/>
            <a:ext cx="321028" cy="321028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solidFill>
            <a:schemeClr val="accent5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1"/>
          <p:cNvPicPr preferRelativeResize="0"/>
          <p:nvPr/>
        </p:nvPicPr>
        <p:blipFill rotWithShape="1">
          <a:blip r:embed="rId3">
            <a:alphaModFix/>
          </a:blip>
          <a:srcRect l="4767" r="4776"/>
          <a:stretch/>
        </p:blipFill>
        <p:spPr>
          <a:xfrm>
            <a:off x="179075" y="1779899"/>
            <a:ext cx="6193152" cy="2592075"/>
          </a:xfrm>
          <a:prstGeom prst="rect">
            <a:avLst/>
          </a:prstGeom>
          <a:noFill/>
          <a:ln>
            <a:noFill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</p:pic>
      <p:sp>
        <p:nvSpPr>
          <p:cNvPr id="311" name="Google Shape;311;p31"/>
          <p:cNvSpPr txBox="1"/>
          <p:nvPr/>
        </p:nvSpPr>
        <p:spPr>
          <a:xfrm>
            <a:off x="6659880" y="2018665"/>
            <a:ext cx="2307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Admin Login</a:t>
            </a: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 </a:t>
            </a:r>
            <a:r>
              <a:rPr lang="en-GB" sz="1600" b="1">
                <a:latin typeface="Times New Roman"/>
                <a:ea typeface="Times New Roman"/>
                <a:cs typeface="Times New Roman"/>
                <a:sym typeface="Times New Roman"/>
              </a:rPr>
              <a:t>U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sername</a:t>
            </a:r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Insert </a:t>
            </a:r>
            <a:r>
              <a:rPr lang="en-GB" sz="1600" b="1"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assword</a:t>
            </a:r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Noto Sans Symbols"/>
              <a:buChar char="⮚"/>
            </a:pPr>
            <a:r>
              <a:rPr lang="en-GB" sz="1600" b="1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Login</a:t>
            </a:r>
            <a:endParaRPr sz="1600" b="1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Google Shape;479;p48">
            <a:extLst>
              <a:ext uri="{FF2B5EF4-FFF2-40B4-BE49-F238E27FC236}">
                <a16:creationId xmlns:a16="http://schemas.microsoft.com/office/drawing/2014/main" id="{8EAC07BB-E543-BB3B-AE7A-152556E6D57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GB"/>
              <a:t>9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alerio template">
  <a:themeElements>
    <a:clrScheme name="Custom 347">
      <a:dk1>
        <a:srgbClr val="263248"/>
      </a:dk1>
      <a:lt1>
        <a:srgbClr val="FFFFFF"/>
      </a:lt1>
      <a:dk2>
        <a:srgbClr val="434343"/>
      </a:dk2>
      <a:lt2>
        <a:srgbClr val="E0E4E9"/>
      </a:lt2>
      <a:accent1>
        <a:srgbClr val="3F5378"/>
      </a:accent1>
      <a:accent2>
        <a:srgbClr val="263248"/>
      </a:accent2>
      <a:accent3>
        <a:srgbClr val="92A8C8"/>
      </a:accent3>
      <a:accent4>
        <a:srgbClr val="C7D3E6"/>
      </a:accent4>
      <a:accent5>
        <a:srgbClr val="FF9800"/>
      </a:accent5>
      <a:accent6>
        <a:srgbClr val="D26F00"/>
      </a:accent6>
      <a:hlink>
        <a:srgbClr val="3F5378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319</Words>
  <Application>Microsoft Office PowerPoint</Application>
  <PresentationFormat>On-screen Show (16:9)</PresentationFormat>
  <Paragraphs>123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Roboto Condensed Light</vt:lpstr>
      <vt:lpstr>Times New Roman</vt:lpstr>
      <vt:lpstr>Roboto Condensed</vt:lpstr>
      <vt:lpstr>Arial</vt:lpstr>
      <vt:lpstr>Arvo</vt:lpstr>
      <vt:lpstr>Noto Sans Symbols</vt:lpstr>
      <vt:lpstr>Calibri</vt:lpstr>
      <vt:lpstr>Simple Light</vt:lpstr>
      <vt:lpstr>Salerio template</vt:lpstr>
      <vt:lpstr>Result Management System</vt:lpstr>
      <vt:lpstr>PowerPoint Presentation</vt:lpstr>
      <vt:lpstr>Problem </vt:lpstr>
      <vt:lpstr>Objectives</vt:lpstr>
      <vt:lpstr>🔨 Tools</vt:lpstr>
      <vt:lpstr>PowerPoint Presentation</vt:lpstr>
      <vt:lpstr>Home Page</vt:lpstr>
      <vt:lpstr>Admin Panel</vt:lpstr>
      <vt:lpstr>Admin Login</vt:lpstr>
      <vt:lpstr>Admin panel &gt;Edit Teacher /Edit Admin</vt:lpstr>
      <vt:lpstr>Teacher panel</vt:lpstr>
      <vt:lpstr>Admin panel &gt; Subject Creation</vt:lpstr>
      <vt:lpstr>Admin panel &gt; Subject Creation</vt:lpstr>
      <vt:lpstr>Admin Panel &gt; Add Subject Combination</vt:lpstr>
      <vt:lpstr>Admin panel &gt;  Subject Combination</vt:lpstr>
      <vt:lpstr>Admin Panel &gt; Student Registration</vt:lpstr>
      <vt:lpstr>Admin Panel &gt; Info Update</vt:lpstr>
      <vt:lpstr>Searh Result Interface </vt:lpstr>
      <vt:lpstr>Searh Result</vt:lpstr>
      <vt:lpstr>Student Result</vt:lpstr>
      <vt:lpstr>Admin Panel &gt; Edit Notice</vt:lpstr>
      <vt:lpstr>Admin Panel &gt; Edit Notice &gt; OUTPUT</vt:lpstr>
      <vt:lpstr>Home Page &gt; Notice Bar</vt:lpstr>
      <vt:lpstr>Ftuture Works </vt:lpstr>
      <vt:lpstr>Conclution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Result Management System</dc:title>
  <cp:lastModifiedBy>fahim foisal</cp:lastModifiedBy>
  <cp:revision>1</cp:revision>
  <cp:lastPrinted>2023-11-01T09:26:05Z</cp:lastPrinted>
  <dcterms:modified xsi:type="dcterms:W3CDTF">2023-11-01T09:39:22Z</dcterms:modified>
</cp:coreProperties>
</file>